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308" r:id="rId3"/>
    <p:sldId id="304" r:id="rId4"/>
    <p:sldId id="349" r:id="rId5"/>
    <p:sldId id="356" r:id="rId6"/>
    <p:sldId id="314" r:id="rId7"/>
    <p:sldId id="327" r:id="rId8"/>
    <p:sldId id="310" r:id="rId9"/>
    <p:sldId id="387" r:id="rId10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1" r:id="rId24"/>
    <p:sldId id="402" r:id="rId25"/>
    <p:sldId id="404" r:id="rId26"/>
    <p:sldId id="406" r:id="rId27"/>
    <p:sldId id="407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3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</p:sldIdLst>
  <p:sldSz cx="12192000" cy="6858000"/>
  <p:notesSz cx="6858000" cy="9144000"/>
  <p:embeddedFontLst>
    <p:embeddedFont>
      <p:font typeface="微软雅黑" panose="020B0503020204020204" charset="-122"/>
      <p:regular r:id="rId65"/>
    </p:embeddedFont>
    <p:embeddedFont>
      <p:font typeface="Calibri" panose="020F0502020204030204" charset="0"/>
      <p:regular r:id="rId66"/>
      <p:bold r:id="rId67"/>
      <p:italic r:id="rId68"/>
      <p:boldItalic r:id="rId69"/>
    </p:embeddedFont>
    <p:embeddedFont>
      <p:font typeface="Consolas" panose="020B0609020204030204"/>
      <p:regular r:id="rId70"/>
      <p:bold r:id="rId71"/>
      <p:italic r:id="rId72"/>
      <p:boldItalic r:id="rId73"/>
    </p:embeddedFont>
  </p:embeddedFontLst>
  <p:custDataLst>
    <p:tags r:id="rId7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6" userDrawn="1">
          <p15:clr>
            <a:srgbClr val="A4A3A4"/>
          </p15:clr>
        </p15:guide>
        <p15:guide id="2" pos="37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346"/>
        <p:guide pos="37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gs" Target="tags/tag70.xml"/><Relationship Id="rId73" Type="http://schemas.openxmlformats.org/officeDocument/2006/relationships/font" Target="fonts/font9.fntdata"/><Relationship Id="rId72" Type="http://schemas.openxmlformats.org/officeDocument/2006/relationships/font" Target="fonts/font8.fntdata"/><Relationship Id="rId71" Type="http://schemas.openxmlformats.org/officeDocument/2006/relationships/font" Target="fonts/font7.fntdata"/><Relationship Id="rId70" Type="http://schemas.openxmlformats.org/officeDocument/2006/relationships/font" Target="fonts/font6.fntdata"/><Relationship Id="rId7" Type="http://schemas.openxmlformats.org/officeDocument/2006/relationships/slide" Target="slides/slide5.xml"/><Relationship Id="rId69" Type="http://schemas.openxmlformats.org/officeDocument/2006/relationships/font" Target="fonts/font5.fntdata"/><Relationship Id="rId68" Type="http://schemas.openxmlformats.org/officeDocument/2006/relationships/font" Target="fonts/font4.fntdata"/><Relationship Id="rId67" Type="http://schemas.openxmlformats.org/officeDocument/2006/relationships/font" Target="fonts/font3.fntdata"/><Relationship Id="rId66" Type="http://schemas.openxmlformats.org/officeDocument/2006/relationships/font" Target="fonts/font2.fntdata"/><Relationship Id="rId65" Type="http://schemas.openxmlformats.org/officeDocument/2006/relationships/font" Target="fonts/font1.fntdata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4-11-23T20:07:15"/>
    </inkml:context>
    <inkml:brush xml:id="br0">
      <inkml:brushProperty name="width" value="0.0529194456206428" units="cm"/>
      <inkml:brushProperty name="height" value="0.0529194456206428" units="cm"/>
      <inkml:brushProperty name="color" value="#f9fbfa"/>
      <inkml:brushProperty name="ignorePressure" value="0"/>
    </inkml:brush>
  </inkml:definitions>
  <inkml:trace contextRef="#ctx0" brushRef="#br0">4138.982 4131.989 767,'-6.459'0.000'0,"0.224"0.000"0,-0.312 0.000-5,0.186 0.000 5,0.048 0.000 0,0.300 0.000 0,-0.108 0.000-1,-0.205 0.000 1,-0.421 0.000 0,0.326 0.000 0,0.055 0.000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4-11-23T20:06:31"/>
    </inkml:context>
    <inkml:brush xml:id="br0">
      <inkml:brushProperty name="width" value="0.0529194456206428" units="cm"/>
      <inkml:brushProperty name="height" value="0.0529194456206428" units="cm"/>
      <inkml:brushProperty name="color" value="#f9fbfa"/>
      <inkml:brushProperty name="ignorePressure" value="0"/>
    </inkml:brush>
  </inkml:definitions>
  <inkml:trace contextRef="#ctx0" brushRef="#br0">4168.982 3830.989 767,'6.271'0.000'0,"-0.160"0.000"0,-3.704 5.847-5,0.030 1.070 5,-0.035-1.093-1,4.074 3.846-2,-2.372-4.720 3,3.096 3.188-3,-2.207-2.255 4,-1.341-0.007-3,-2.805 1.019 1,-1.052 1.183 5,1.042-1.456-1,0.748-0.793-3,0.304 0.440-1,0.056 0.188-1,-0.041 0.061 2,0.849 3.935-2,-1.563-3.911 1,-5.770-2.429 3,-2.025-5.030 0,-2.382 0.908 0,-0.237-0.380-2,-1.932-3.173-2,4.345 0.267 0,-0.266-0.287 0,-0.205 0.020 3,-0.151 0.226-2,-4.044-2.637-2,4.926 1.768 3,0.396-0.535 0,0.572-0.393 2,0.670-0.273-1,0.473 0.060-2,0.311 0.294-1,0.180 0.448 3,-2.925-4.254-2,3.214 3.152 3,-1.235-2.973 5,2.036 2.961-9,3.575 11.996 4,-0.575-0.020 1,-0.144 0.948-4,-0.007 4.711-1,0.750-5.254 0,2.071 3.536-1,-0.619-3.221 4,-0.069-0.024-1,0.656 3.718 0,2.153 1.858-3,-1.786-5.247 3,-0.283-1.046 3,-0.119-0.830-3,2.315 2.584-2,-0.543-3.423 2,1.684-2.065 1,-0.020-2.592 1,0.061-0.581-1,0.144 0.214 0,1.344 0.238 0,1.092 0.159-1,-1.594-0.800-1,-2.143-7.640 2,-3.208-1.476-1,-1.088 0.408-2,-0.624 0.803 0,-0.399-0.550 0,-0.709 2.033 4,-1.708 1.406 0,-3.410 4.132-2,1.293-2.165 2,-1.301-1.209-1,-0.157 2.189-2,2.114 7.970 2,4.502 1.477 0,-0.369 2.694-2,-0.022-0.811 0,-0.004 1.975-1,-0.001-1.655 5,0.000-2.190-6,0.002-13.412 6,0.003-0.651-1,0.000-2.545-4,0.000-0.102 1,0.000 2.360 0,0.000 1.035-1,0.000-0.293 0,0.000-0.110 1,0.000-3.794 0,0.000 1.154 0,0.000 1.070 0,0.000 1.458 0,0.000-2.680 6,0.000 3.899-8,0.000 12.413 6,0.000-0.007 0,0.000 3.336-2,0.000-3.296-2,0.000 1.083 1,0.000-0.690 0,0.000-0.382-2,0.000 0.387 0,0.000 4.169 1,0.000-4.171 0,0.000 0.178 1,0.000 2.469-1,0.000-0.096 0,0.000-0.272 0,0.000 2.553 0,0.000-1.205 1,0.000-1.319-1,0.000-1.271 1,0.000-1.523 16,0.000 1.783-24,0.000-14.765 14,0.000-0.691-2,0.000-0.289-6,0.000-2.226-1,0.000-0.935 0,0.000-2.220 1,0.000 5.184 1,0.000 0.369 0,0.000-0.714 0,0.000 0.666 0,0.000-0.269 0,0.000 0.979 1,0.000-0.126 1,0.000-4.966-1,0.000 0.126-2,0.000 3.741 1,0.000 0.167 0,0.000 0.140 2,0.000 0.114-1,0.000-1.307-1,0.000 0.509 2,0.000 0.604 0,0.000 0.637 0,0.000-0.719-1,0.000 0.350 0,0.000 1.503 0,0.000-4.959 2,0.000 0.831 1,0.000 0.778-3,0.000 0.922 0,0.000 1.220 0,0.000-1.316 1,0.000 1.797 0,0.000 0.337-1,0.000 0.268 2,0.000-0.208-1,0.000 0.000-1,0.067-0.074 1,5.770 4.972-1,0.378 1.511 1,-3.315 5.742-1,-2.916 0.298 0,0.017-12.125 1,-2.077 0.364-1,-4.203 5.752 0,0.137-0.106-1,5.645-6.036 1,0.498 0.064 0,5.507 3.288 0,0.653 2.760 0,-0.138 0.001 0,0.280 0.000 0,0.803 0.000-1,-0.040 0.000 1,-0.140 0.000 0,1.138 0.000-1,-1.808 1.008 1,-4.296 4.980 1,-2.456 0.560 0,-5.529-5.065-1,-0.352-1.508 0,-1.318 0.026 0,0.086-0.001 0,1.594 0.000-1,-0.179 0.000 0,-0.295 0.000 0,0.166 0.000 2,-0.165-0.035 0,4.841-6.066-1,1.653-0.218 1,-0.005 0.193-1,0.000-0.019 0,3.095 0.762 0,3.294 5.499 0,-1.079 3.949 0,-4.072 2.828 0,4.018-2.862 0,2.167-3.624-1,-0.228-0.615 1,-0.978 0.077-1,0.987 0.063 1,-0.021 0.065 0,-3.197 6.044 1,-3.281 0.629 0,-0.662 0.659-2,0.050-0.744-1,5.544-3.106 3,-0.598 1.192 0,-1.813 3.030-2,-2.149 0.533 1,-0.976-0.892 0,-0.257-0.003 0,-0.013 0.304 0,0.082-1.024 0,0.059 1.198 0,0.030-0.767 0,0.003 1.015-1,0.000 1.563 1,-0.003-1.156 0,0.000 0.617-1,-0.001 0.319 0,0.000-0.737 0,0.000 1.057 0,0.000 1.397 0,0.000-0.993 2,0.000-0.203-2,0.000 0.294 0,0.000-3.335 2,0.000-0.495 0,0.000 4.425-2,0.000-2.518 1,0.000-2.151 0,0.000 1.500 2,0.000-1.015 0,0.000-0.371 0,0.000-0.056-2,0.000-0.170-1,0.000 1.411 2,0.000-1.174-1,0.000 0.641 0,0.000-0.124 0,0.000-0.770 0,0.000 1.463-2,0.000-1.282 1,0.000 1.243 2,0.000-0.584 0,0.000 0.449 0,-0.285-1.191-1,-5.479-4.414 1,-0.495-1.738 0,-1.744 0.030-1,0.743 0.000 0,-0.306 0.000-1,1.006 0.236 0,1.738 3.666 1,5.234 2.543 1,-0.302 0.698-1,-0.112-0.478 0,-0.006 0.470 0,0.001-0.287-1,0.003 0.630 0,-4.862 0.464 1,-1.780-2.973 1,0.654-3.067-1,-0.318-2.581-1,0.227 1.667 0,5.958 5.053 3,0.136 0.181 0,0.444 1.158-2,1.888-1.675 0,3.204-2.132-1,-0.307 2.223 1,-3.243 1.165 1,3.534-4.622-2,0.669-2.339 0,0.215-0.001 1,-0.065 0.000 1,-0.683-2.394 0,-5.268-4.962-1,-0.464 0.374 0,-0.756-0.643-1,-2.354 2.421 1,-3.606 4.273 0,3.015-4.595 0,2.752-1.227 1,0.385-0.673-2,0.061 0.142-1,-5.109 4.767 2,-0.552 2.511 1,-1.088-0.181 0,0.779-3.942-1,3.717-2.356 0,1.746-0.770-1,0.923-0.427 1,0.329-1.478-1,0.018 1.170 1,-0.073 1.695 0,-0.106 0.098-1,4.432 2.105 2,0.829-0.516 0,-0.916-1.546 0,0.038 1.388-2,1.722 4.604 1,0.461 0.335 0,1.746-0.164 0,-0.528-0.013 0,-1.582-0.001-1,0.278 1.615 1,-5.063 4.271 1,0.275 0.213 1,4.852-4.396-2,-0.262-1.875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4-11-23T20:07:12"/>
    </inkml:context>
    <inkml:brush xml:id="br0">
      <inkml:brushProperty name="width" value="0.0529194456206428" units="cm"/>
      <inkml:brushProperty name="height" value="0.0529194456206428" units="cm"/>
      <inkml:brushProperty name="color" value="#f9fbfa"/>
      <inkml:brushProperty name="ignorePressure" value="0"/>
    </inkml:brush>
  </inkml:definitions>
  <inkml:trace contextRef="#ctx0" brushRef="#br0">4063.982 3950.989 767,'0.000'7.823'0,"0.000"-0.626"0,0.000-1.156-6,0.000 0.223 4,5.146-2.538 2,1.220-3.774 2,-2.827 4.931-1,-3.596 1.155-1,4.728-1.949 0,2.161-3.656 0,-3.060 5.465 0,-3.819 1.061 0,-0.090-0.344-1,0.066 0.603 0,0.044-0.894 1,0.014-0.171 0,0.010 0.120-1,0.009 0.129 1,-0.008-0.305-1,-0.001 1.769 2,0.000-0.848 0,0.000-0.957-1,0.000 0.138 0,0.000-0.113 0,0.000-0.038 1,0.000 0.003-1,0.000 0.214 1,0.092 0.583-1,5.026-3.629 0,0.935-3.216 0,0.525 0.000 0,0.074 0.000-1,-0.386 0.000 1,0.181 0.000 0,-0.159 0.000 0,-12.327 0.000 2,0.023 0.000-1,-0.114 0.000-1,0.068 0.000-1,-0.062 0.000 0,0.104 0.000 1,-0.007 0.000-1,-0.124 0.000 2,-0.134 0.000-1,-0.158 0.000 0,-0.992-0.421 0,2.759-3.854-1,4.203-2.382 1,0.730-0.866 0,-0.154 0.776-1,-0.085 0.133 1,-0.021-1.234-1,-0.004-0.172 1,0.001 0.452 0,0.002 0.928 0,0.001-0.924 0,0.707 1.220 0,2.880-0.467 0,0.472-1.250 0,-0.770 0.036-1,-1.153 0.821 0,-0.970 0.831 1,-0.652-0.267-1,-0.870 0.323 2,0.248 0.000 0,0.117-0.922 0,-0.007 0.260 1,-0.001-0.031-2,0.000-0.695-1,0.000 0.615 0,0.000-1.027 0,0.000 1.272 0,0.000-1.861 2,0.000 0.323-1,0.000 0.037-1,0.000-0.073 1,0.000 2.275 0,0.000-0.161 0,0.000 0.200 0,0.000-0.754 1,0.000-0.174 0,0.000 1.027 1,0.000-0.964-2,0.000-0.525 0,0.000 1.074-1,0.000 0.415 1,0.000-0.323 0,0.000-0.416 1,0.000-0.252-1,0.000-0.395 0,0.000 0.620 0,0.000 0.520 0,0.000 0.137 0,0.000-0.126 0,0.000-0.158 0,0.000-0.251 0,0.000 0.417-1,0.000-0.932 0,0.000-0.784 2,0.000 1.128-1,0.000 0.741 0,0.000-0.660-1,0.000 0.708 0,0.000 0.001 2,-1.902 0.230 0,-4.702 5.779 0,0.627-1.344 0,5.311-5.713-1,1.451 0.944 0,5.542 5.742 0,-0.258 0.387 0,0.915 0.008 0,-0.083 0.000 0,-0.570 0.000-1,-0.103 0.000 0,-12.302 0.000 4,-0.479 0.000-2,0.043 0.000-3,-0.013 0.000 1,0.185 0.000 1,0.119 0.000 0,12.460 0.000 2,-0.068 0.000-1,0.369 0.000-1,-0.392 0.000-1,0.083 0.000 0,0.046 0.000 1,-0.308-0.970 0,-5.826-5.252 0,-0.163-0.219 0,0.016 0.138 0,0.000-0.003-1,-4.724 2.555 1,-1.377 3.750 1,-0.442 0.002-1,0.365 0.000 0,-1.124 0.000-1,0.312 0.000 1,0.608 0.000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4-11-23T20:07:15"/>
    </inkml:context>
    <inkml:brush xml:id="br0">
      <inkml:brushProperty name="width" value="0.0529194456206428" units="cm"/>
      <inkml:brushProperty name="height" value="0.0529194456206428" units="cm"/>
      <inkml:brushProperty name="color" value="#f9fbfa"/>
      <inkml:brushProperty name="ignorePressure" value="0"/>
    </inkml:brush>
  </inkml:definitions>
  <inkml:trace contextRef="#ctx0" brushRef="#br0">4138.982 4131.989 767,'-6.459'0.000'0,"0.224"0.000"0,-0.312 0.000-5,0.186 0.000 5,0.048 0.000 0,0.300 0.000 0,-0.108 0.000-1,-0.205 0.000 1,-0.421 0.000 0,0.326 0.000 0,0.055 0.000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4" Type="http://schemas.openxmlformats.org/officeDocument/2006/relationships/hyperlink" Target="mailto:sourav@yahoo.com" TargetMode="External"/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327f158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327f158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a simple round rectangle that can represent some process, operation, or transformation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8327f1586_0_4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8327f1586_0_4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figure aims to demonstrate the process of tokenization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If you want to change the gradient colors of this shape, you can simply click on the shape and then select “Fill color” (the bucket looking icon at the top).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a gradient color so you can customize however you want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Author: Elvis Saravia (ellfae@gmail.com)</a:t>
            </a:r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5a0789696_9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5a0789696_9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Created </a:t>
            </a: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sourav@yahoo.com</a:t>
            </a:r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85a0789696_74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85a0789696_74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Original by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sourav@yahoo.com</a:t>
            </a:r>
            <a:endParaRPr lang="en-GB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Dark themed version by (Elvis Saravia - </a:t>
            </a:r>
            <a:r>
              <a:rPr lang="en-GB">
                <a:solidFill>
                  <a:schemeClr val="dk1"/>
                </a:solidFill>
              </a:rPr>
              <a:t>ellfae@gmail.com</a:t>
            </a:r>
            <a:r>
              <a:rPr lang="en-GB"/>
              <a:t>)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62c40195a_317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62c40195a_317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Created 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sourav@yahoo.com</a:t>
            </a:r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8a7331a6e5_206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8a7331a6e5_206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Added by @srvmshr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 @ yahoo.com</a:t>
            </a:r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8a7331a6e5_206_3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8a7331a6e5_206_3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Added by @srvmshr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 @ yahoo.com</a:t>
            </a:r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78327f1586_0_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78327f1586_0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change the gradient of each component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Author: Elvis Saravia</a:t>
            </a:r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78327f1586_0_4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78327f1586_0_4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the header I use for the dair.ai NLP Newsletter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change the gradient of each component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Author: Elvis Saravia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78327f1586_0_6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78327f1586_0_6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the header I use for the dair.ai NLP Newsletter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change the gradient of each component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Author: Elvis Saravia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85a0789696_2352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85a0789696_2352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Created by @srvmshr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 @ yahoo.com</a:t>
            </a:r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327f1586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327f1586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can be used to represent a vector. If you want to edit the distance between each element, you can “ungroup” the shapes and then modify the distance between the individual lines.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c3ed6abf22_2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c3ed6abf22_2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Created by @srvmshr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 @ yahoo.com</a:t>
            </a:r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08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c3ed6abf22_2_25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c3ed6abf22_2_25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54" name="Shape 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5" name="Google Shape;4855;g878bb028e8_885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6" name="Google Shape;4856;g878bb028e8_885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Created by @srvmshr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 @ yahoo.com</a:t>
            </a:r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79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gc88160a497_35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1" name="Google Shape;4881;gc88160a497_35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 hidden layer neural network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20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c88160a497_35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c88160a497_35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 hidden layer neural network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89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gc88160a497_35_30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1" name="Google Shape;4991;gc88160a497_35_3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 hidden layer neural network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68" name="Shape 5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9" name="Google Shape;5069;gc88160a497_35_6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0" name="Google Shape;5070;gc88160a497_35_6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 hidden layer neural network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86" name="Shape 5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Google Shape;5187;g78327f1586_217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8" name="Google Shape;5188;g78327f1586_217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@srvmshr</a:t>
            </a:r>
            <a:endParaRPr lang="en-GB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sourav@yahoo.com</a:t>
            </a:r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26" name="Shape 5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7" name="Google Shape;5227;g78327f1586_217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8" name="Google Shape;5228;g78327f1586_217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29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Google Shape;5330;g78327f1586_214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1" name="Google Shape;5331;g78327f1586_214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d0cd77ab1_253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d0cd77ab1_253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Symbolizing</a:t>
            </a:r>
            <a:r>
              <a:rPr lang="en-GB"/>
              <a:t> an embedding</a:t>
            </a:r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82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3" name="Google Shape;5383;g78327f1586_217_1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4" name="Google Shape;5384;g78327f1586_217_1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99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Google Shape;5400;g78327f1586_217_1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1" name="Google Shape;5401;g78327f1586_217_1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38" name="Shape 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" name="Google Shape;5439;g78327f1586_217_2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0" name="Google Shape;5440;g78327f1586_217_2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25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6" name="Google Shape;5526;g13f970c10fe_95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7" name="Google Shape;5527;g13f970c10fe_95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12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3" name="Google Shape;5613;g78327f1586_217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4" name="Google Shape;5614;g78327f1586_217_2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07" name="Shape 5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8" name="Google Shape;5808;g78327f1586_217_4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9" name="Google Shape;5809;g78327f1586_217_4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92" name="Shape 5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3" name="Google Shape;5993;g78327f1586_217_6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4" name="Google Shape;5994;g78327f1586_217_6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44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5" name="Google Shape;6045;g78327f1586_217_7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6" name="Google Shape;6046;g78327f1586_217_7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03" name="Shape 6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4" name="Google Shape;6104;g78327f1586_217_7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5" name="Google Shape;6105;g78327f1586_217_7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53" name="Shape 6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Google Shape;6154;g78327f1586_217_8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5" name="Google Shape;6155;g78327f1586_217_8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327f1586_0_11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327f1586_0_11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represent a neuron or some arbitrary operation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38" name="Shape 6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9" name="Google Shape;6239;g78327f1586_1537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0" name="Google Shape;6240;g78327f1586_1537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@avsthiago</a:t>
            </a:r>
            <a:endParaRPr lang="en-GB" u="sng">
              <a:solidFill>
                <a:schemeClr val="hlink"/>
              </a:solidFill>
              <a:hlinkClick r:id="rId3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62" name="Shape 6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3" name="Google Shape;6363;g78327f1586_1537_1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4" name="Google Shape;6364;g78327f1586_1537_1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52" name="Shape 6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" name="Google Shape;6453;g78327f1586_1537_4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4" name="Google Shape;6454;g78327f1586_1537_4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 lang="en-GB" u="sng">
              <a:solidFill>
                <a:schemeClr val="accent5"/>
              </a:solidFill>
              <a:hlinkClick r:id="rId3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76" name="Shape 6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7" name="Google Shape;6477;g878bb028e8_1686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8" name="Google Shape;6478;g878bb028e8_1686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97" name="Shape 6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8" name="Google Shape;6498;g78327f1586_1537_4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9" name="Google Shape;6499;g78327f1586_1537_4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24" name="Shape 6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" name="Google Shape;6625;g78327f1586_1537_5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6" name="Google Shape;6626;g78327f1586_1537_5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80" name="Shape 6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1" name="Google Shape;6681;g78327f1586_1537_5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2" name="Google Shape;6682;g78327f1586_1537_5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61" name="Shape 6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2" name="Google Shape;6762;g78327f1586_1537_6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3" name="Google Shape;6763;g78327f1586_1537_6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55" name="Shape 6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6" name="Google Shape;6856;g78327f1586_1537_7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7" name="Google Shape;6857;g78327f1586_1537_7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57" name="Shape 6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8" name="Google Shape;6958;g78327f1586_1537_8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9" name="Google Shape;6959;g78327f1586_1537_8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fc103f579_2_9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fc103f579_2_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These visuals can represent a multi-directional array (3D) input, tensor, etc.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34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g85a0789696_743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6" name="Google Shape;7036;g85a0789696_743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Dark-theme version of the previous (by Elvis Saravia)</a:t>
            </a:r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66" name="Shape 7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7" name="Google Shape;7267;g78327f1586_1537_9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8" name="Google Shape;7268;g78327f1586_1537_9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By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8327f1586_0_8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8327f1586_0_8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These visuals could represent transformations (left) or operations (right)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visuals on the right use the Math Equations Add on for Google Slides.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If you click on the equation you are able to modify it by: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Selecting Add Ons → Math Equations → Menu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While the equation is selected, click “Connect to Equation” on the “Math Equations UI”</a:t>
            </a:r>
            <a:endParaRPr lang="en-GB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Then change the properties like color, size, etc.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5a0789696_743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5a0789696_743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Note: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These visuals could represent transformations (left) or operations (right)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 visuals on the right use the Math Equations Add on for Google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If you click on the equation you are able to modify it by: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Selecting Add Ons → Math Equations → Menu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While the equation is selected, click “Connect to Equation” on the “Math Equations UI”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Then change the properties like color, size,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Log: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Added a dark theme version of the previous slide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8327f1586_0_11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8327f1586_0_11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Using the same visual components from before and a few new custom ones, I was able to come up with the Transformer architecture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a reproduction of the Transformer architecture figure presented in the work of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Vaswani et al. 2017</a:t>
            </a:r>
            <a:endParaRPr lang="en-GB" u="sng">
              <a:solidFill>
                <a:schemeClr val="hlink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further customize it however you want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aeaf79e6c_37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aeaf79e6c_37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Using the same visual components from before and a few new custom ones, I was able to come up with the Transformer architecture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is a reproduction of the Transformer architecture figure presented in the work of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Vaswani et al. 2017</a:t>
            </a:r>
            <a:endParaRPr lang="en-GB" u="sng">
              <a:solidFill>
                <a:schemeClr val="hlink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further customize it however you want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Author: Elvis Saravia (ellfae@gmail.com)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7.xml"/><Relationship Id="rId7" Type="http://schemas.openxmlformats.org/officeDocument/2006/relationships/customXml" Target="../ink/ink4.xml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4" Type="http://schemas.openxmlformats.org/officeDocument/2006/relationships/image" Target="../media/image4.png"/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笑脸 1"/>
          <p:cNvSpPr/>
          <p:nvPr/>
        </p:nvSpPr>
        <p:spPr>
          <a:xfrm>
            <a:off x="673735" y="286385"/>
            <a:ext cx="1963420" cy="1867535"/>
          </a:xfrm>
          <a:prstGeom prst="smileyFac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88665" y="1522095"/>
            <a:ext cx="79019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模型图</a:t>
            </a:r>
            <a:endParaRPr lang="zh-CN" altLang="en-US" sz="7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7"/>
          <p:cNvGrpSpPr/>
          <p:nvPr/>
        </p:nvGrpSpPr>
        <p:grpSpPr>
          <a:xfrm>
            <a:off x="3479004" y="2463279"/>
            <a:ext cx="5382467" cy="1229632"/>
            <a:chOff x="2854300" y="1168125"/>
            <a:chExt cx="2904000" cy="532800"/>
          </a:xfrm>
        </p:grpSpPr>
        <p:sp>
          <p:nvSpPr>
            <p:cNvPr id="90" name="Google Shape;90;p1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1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1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524533" y="214933"/>
            <a:ext cx="1082000" cy="1040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1755600" y="214933"/>
            <a:ext cx="1082000" cy="1040800"/>
          </a:xfrm>
          <a:prstGeom prst="ellipse">
            <a:avLst/>
          </a:prstGeom>
          <a:gradFill>
            <a:gsLst>
              <a:gs pos="0">
                <a:srgbClr val="E9D4F7"/>
              </a:gs>
              <a:gs pos="100000">
                <a:srgbClr val="E8B7E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2986667" y="214933"/>
            <a:ext cx="1082000" cy="1040800"/>
          </a:xfrm>
          <a:prstGeom prst="ellipse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4275867" y="214933"/>
            <a:ext cx="1082000" cy="1040800"/>
          </a:xfrm>
          <a:prstGeom prst="ellipse">
            <a:avLst/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448800" y="214933"/>
            <a:ext cx="1082000" cy="10408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6854267" y="214933"/>
            <a:ext cx="1082000" cy="10408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8143467" y="214933"/>
            <a:ext cx="1082000" cy="1040800"/>
          </a:xfrm>
          <a:prstGeom prst="ellipse">
            <a:avLst/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9432667" y="214933"/>
            <a:ext cx="1082000" cy="1040800"/>
          </a:xfrm>
          <a:prstGeom prst="ellipse">
            <a:avLst/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10721867" y="214933"/>
            <a:ext cx="1082000" cy="1040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524533" y="1442700"/>
            <a:ext cx="1082000" cy="1040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2102167" y="2605500"/>
            <a:ext cx="1082000" cy="10408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524533" y="3969933"/>
            <a:ext cx="1082000" cy="1040800"/>
          </a:xfrm>
          <a:prstGeom prst="ellipse">
            <a:avLst/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698631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524533" y="5197733"/>
            <a:ext cx="1082000" cy="1040800"/>
          </a:xfrm>
          <a:prstGeom prst="ellipse">
            <a:avLst/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277933" y="3522667"/>
            <a:ext cx="804000" cy="2901200"/>
          </a:xfrm>
          <a:prstGeom prst="cube">
            <a:avLst>
              <a:gd name="adj" fmla="val 68741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9"/>
          <p:cNvSpPr/>
          <p:nvPr/>
        </p:nvSpPr>
        <p:spPr>
          <a:xfrm flipH="1">
            <a:off x="4420467" y="559200"/>
            <a:ext cx="2251600" cy="19772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9"/>
          <p:cNvSpPr/>
          <p:nvPr/>
        </p:nvSpPr>
        <p:spPr>
          <a:xfrm flipH="1">
            <a:off x="4045063" y="806433"/>
            <a:ext cx="2251600" cy="19772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19"/>
          <p:cNvSpPr/>
          <p:nvPr/>
        </p:nvSpPr>
        <p:spPr>
          <a:xfrm flipH="1">
            <a:off x="2168859" y="2279200"/>
            <a:ext cx="2251600" cy="19772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8842065" y="1128928"/>
            <a:ext cx="2354563" cy="2128043"/>
            <a:chOff x="6240000" y="821025"/>
            <a:chExt cx="2904000" cy="2668950"/>
          </a:xfrm>
        </p:grpSpPr>
        <p:sp>
          <p:nvSpPr>
            <p:cNvPr id="121" name="Google Shape;121;p19"/>
            <p:cNvSpPr/>
            <p:nvPr/>
          </p:nvSpPr>
          <p:spPr>
            <a:xfrm flipH="1">
              <a:off x="6240000" y="8210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22" name="Google Shape;122;p19"/>
            <p:cNvSpPr/>
            <p:nvPr/>
          </p:nvSpPr>
          <p:spPr>
            <a:xfrm flipH="1">
              <a:off x="62400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23" name="Google Shape;123;p19"/>
            <p:cNvSpPr/>
            <p:nvPr/>
          </p:nvSpPr>
          <p:spPr>
            <a:xfrm flipH="1">
              <a:off x="68208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24" name="Google Shape;124;p19"/>
            <p:cNvSpPr/>
            <p:nvPr/>
          </p:nvSpPr>
          <p:spPr>
            <a:xfrm flipH="1">
              <a:off x="74016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25" name="Google Shape;125;p19"/>
            <p:cNvSpPr/>
            <p:nvPr/>
          </p:nvSpPr>
          <p:spPr>
            <a:xfrm flipH="1">
              <a:off x="79824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26" name="Google Shape;126;p19"/>
            <p:cNvSpPr/>
            <p:nvPr/>
          </p:nvSpPr>
          <p:spPr>
            <a:xfrm flipH="1">
              <a:off x="85632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27" name="Google Shape;127;p19"/>
            <p:cNvSpPr/>
            <p:nvPr/>
          </p:nvSpPr>
          <p:spPr>
            <a:xfrm flipH="1">
              <a:off x="62400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28" name="Google Shape;128;p19"/>
            <p:cNvSpPr/>
            <p:nvPr/>
          </p:nvSpPr>
          <p:spPr>
            <a:xfrm flipH="1">
              <a:off x="68208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29" name="Google Shape;129;p19"/>
            <p:cNvSpPr/>
            <p:nvPr/>
          </p:nvSpPr>
          <p:spPr>
            <a:xfrm flipH="1">
              <a:off x="74016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30" name="Google Shape;130;p19"/>
            <p:cNvSpPr/>
            <p:nvPr/>
          </p:nvSpPr>
          <p:spPr>
            <a:xfrm flipH="1">
              <a:off x="79824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31" name="Google Shape;131;p19"/>
            <p:cNvSpPr/>
            <p:nvPr/>
          </p:nvSpPr>
          <p:spPr>
            <a:xfrm flipH="1">
              <a:off x="85632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32" name="Google Shape;132;p19"/>
            <p:cNvSpPr/>
            <p:nvPr/>
          </p:nvSpPr>
          <p:spPr>
            <a:xfrm flipH="1">
              <a:off x="62400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33" name="Google Shape;133;p19"/>
            <p:cNvSpPr/>
            <p:nvPr/>
          </p:nvSpPr>
          <p:spPr>
            <a:xfrm flipH="1">
              <a:off x="68208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34" name="Google Shape;134;p19"/>
            <p:cNvSpPr/>
            <p:nvPr/>
          </p:nvSpPr>
          <p:spPr>
            <a:xfrm flipH="1">
              <a:off x="74016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35" name="Google Shape;135;p19"/>
            <p:cNvSpPr/>
            <p:nvPr/>
          </p:nvSpPr>
          <p:spPr>
            <a:xfrm flipH="1">
              <a:off x="79824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36" name="Google Shape;136;p19"/>
            <p:cNvSpPr/>
            <p:nvPr/>
          </p:nvSpPr>
          <p:spPr>
            <a:xfrm flipH="1">
              <a:off x="85632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37" name="Google Shape;137;p19"/>
            <p:cNvSpPr/>
            <p:nvPr/>
          </p:nvSpPr>
          <p:spPr>
            <a:xfrm flipH="1">
              <a:off x="62400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38" name="Google Shape;138;p19"/>
            <p:cNvSpPr/>
            <p:nvPr/>
          </p:nvSpPr>
          <p:spPr>
            <a:xfrm flipH="1">
              <a:off x="68208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39" name="Google Shape;139;p19"/>
            <p:cNvSpPr/>
            <p:nvPr/>
          </p:nvSpPr>
          <p:spPr>
            <a:xfrm flipH="1">
              <a:off x="74016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40" name="Google Shape;140;p19"/>
            <p:cNvSpPr/>
            <p:nvPr/>
          </p:nvSpPr>
          <p:spPr>
            <a:xfrm flipH="1">
              <a:off x="79824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41" name="Google Shape;141;p19"/>
            <p:cNvSpPr/>
            <p:nvPr/>
          </p:nvSpPr>
          <p:spPr>
            <a:xfrm flipH="1">
              <a:off x="85632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42" name="Google Shape;142;p19"/>
            <p:cNvSpPr/>
            <p:nvPr/>
          </p:nvSpPr>
          <p:spPr>
            <a:xfrm flipH="1">
              <a:off x="62400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68208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44" name="Google Shape;144;p19"/>
            <p:cNvSpPr/>
            <p:nvPr/>
          </p:nvSpPr>
          <p:spPr>
            <a:xfrm flipH="1">
              <a:off x="74016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45" name="Google Shape;145;p19"/>
            <p:cNvSpPr/>
            <p:nvPr/>
          </p:nvSpPr>
          <p:spPr>
            <a:xfrm flipH="1">
              <a:off x="79824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  <p:sp>
          <p:nvSpPr>
            <p:cNvPr id="146" name="Google Shape;146;p19"/>
            <p:cNvSpPr/>
            <p:nvPr/>
          </p:nvSpPr>
          <p:spPr>
            <a:xfrm flipH="1">
              <a:off x="85632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/>
            </a:p>
          </p:txBody>
        </p:sp>
      </p:grpSp>
      <p:grpSp>
        <p:nvGrpSpPr>
          <p:cNvPr id="147" name="Google Shape;147;p19"/>
          <p:cNvGrpSpPr/>
          <p:nvPr/>
        </p:nvGrpSpPr>
        <p:grpSpPr>
          <a:xfrm>
            <a:off x="8842068" y="3002584"/>
            <a:ext cx="2354563" cy="2128043"/>
            <a:chOff x="5950075" y="854725"/>
            <a:chExt cx="2904000" cy="2668950"/>
          </a:xfrm>
        </p:grpSpPr>
        <p:sp>
          <p:nvSpPr>
            <p:cNvPr id="148" name="Google Shape;148;p1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1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1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1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1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1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1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4" name="Google Shape;174;p19"/>
          <p:cNvGrpSpPr/>
          <p:nvPr/>
        </p:nvGrpSpPr>
        <p:grpSpPr>
          <a:xfrm>
            <a:off x="7335488" y="3016144"/>
            <a:ext cx="2354563" cy="2128043"/>
            <a:chOff x="2854300" y="1168125"/>
            <a:chExt cx="2904000" cy="2668950"/>
          </a:xfrm>
        </p:grpSpPr>
        <p:sp>
          <p:nvSpPr>
            <p:cNvPr id="175" name="Google Shape;175;p1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1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1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1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1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1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1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1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1" name="Google Shape;201;p19"/>
          <p:cNvGrpSpPr/>
          <p:nvPr/>
        </p:nvGrpSpPr>
        <p:grpSpPr>
          <a:xfrm>
            <a:off x="6498728" y="473679"/>
            <a:ext cx="2141065" cy="2238984"/>
            <a:chOff x="608609" y="2370079"/>
            <a:chExt cx="458224" cy="523616"/>
          </a:xfrm>
        </p:grpSpPr>
        <p:grpSp>
          <p:nvGrpSpPr>
            <p:cNvPr id="202" name="Google Shape;202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03" name="Google Shape;20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04" name="Google Shape;20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5" name="Google Shape;20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06" name="Google Shape;20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07" name="Google Shape;20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8" name="Google Shape;20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9" name="Google Shape;20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10" name="Google Shape;21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11" name="Google Shape;21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2" name="Google Shape;21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13" name="Google Shape;213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14" name="Google Shape;214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15" name="Google Shape;215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6" name="Google Shape;216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17" name="Google Shape;217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18" name="Google Shape;218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9" name="Google Shape;219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0" name="Google Shape;220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21" name="Google Shape;221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22" name="Google Shape;222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3" name="Google Shape;223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24" name="Google Shape;224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25" name="Google Shape;225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26" name="Google Shape;226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7" name="Google Shape;227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28" name="Google Shape;228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29" name="Google Shape;229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0" name="Google Shape;230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1" name="Google Shape;231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32" name="Google Shape;232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33" name="Google Shape;233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4" name="Google Shape;234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235" name="Google Shape;235;p19"/>
          <p:cNvGrpSpPr/>
          <p:nvPr/>
        </p:nvGrpSpPr>
        <p:grpSpPr>
          <a:xfrm>
            <a:off x="4811005" y="3785939"/>
            <a:ext cx="2141065" cy="2238915"/>
            <a:chOff x="608609" y="2370079"/>
            <a:chExt cx="458224" cy="523616"/>
          </a:xfrm>
        </p:grpSpPr>
        <p:grpSp>
          <p:nvGrpSpPr>
            <p:cNvPr id="236" name="Google Shape;236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37" name="Google Shape;237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38" name="Google Shape;238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9" name="Google Shape;239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40" name="Google Shape;240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41" name="Google Shape;241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2" name="Google Shape;242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3" name="Google Shape;243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4" name="Google Shape;244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45" name="Google Shape;245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6" name="Google Shape;246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47" name="Google Shape;247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48" name="Google Shape;248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49" name="Google Shape;249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0" name="Google Shape;250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51" name="Google Shape;251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52" name="Google Shape;252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3" name="Google Shape;253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4" name="Google Shape;254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5" name="Google Shape;255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56" name="Google Shape;256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7" name="Google Shape;257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58" name="Google Shape;258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59" name="Google Shape;259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60" name="Google Shape;260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1" name="Google Shape;261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62" name="Google Shape;262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63" name="Google Shape;263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" name="Google Shape;264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5" name="Google Shape;265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66" name="Google Shape;266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67" name="Google Shape;267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8" name="Google Shape;268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269" name="Google Shape;269;p19"/>
          <p:cNvGrpSpPr/>
          <p:nvPr/>
        </p:nvGrpSpPr>
        <p:grpSpPr>
          <a:xfrm>
            <a:off x="1949600" y="4284916"/>
            <a:ext cx="2141065" cy="2238915"/>
            <a:chOff x="608609" y="2370079"/>
            <a:chExt cx="458224" cy="523616"/>
          </a:xfrm>
        </p:grpSpPr>
        <p:grpSp>
          <p:nvGrpSpPr>
            <p:cNvPr id="270" name="Google Shape;270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71" name="Google Shape;271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72" name="Google Shape;272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3" name="Google Shape;273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74" name="Google Shape;274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75" name="Google Shape;275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6" name="Google Shape;276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7" name="Google Shape;277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78" name="Google Shape;278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79" name="Google Shape;279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0" name="Google Shape;280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81" name="Google Shape;281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82" name="Google Shape;282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83" name="Google Shape;283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4" name="Google Shape;284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85" name="Google Shape;285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86" name="Google Shape;286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7" name="Google Shape;287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8" name="Google Shape;288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89" name="Google Shape;289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90" name="Google Shape;290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1" name="Google Shape;291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92" name="Google Shape;292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93" name="Google Shape;29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94" name="Google Shape;29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5" name="Google Shape;29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96" name="Google Shape;29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97" name="Google Shape;29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8" name="Google Shape;29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9" name="Google Shape;29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00" name="Google Shape;30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01" name="Google Shape;30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" name="Google Shape;30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303" name="Google Shape;303;p19"/>
          <p:cNvSpPr/>
          <p:nvPr/>
        </p:nvSpPr>
        <p:spPr>
          <a:xfrm>
            <a:off x="695800" y="958433"/>
            <a:ext cx="442400" cy="16732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/>
          <p:nvPr/>
        </p:nvSpPr>
        <p:spPr>
          <a:xfrm>
            <a:off x="382933" y="1724800"/>
            <a:ext cx="4036400" cy="91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35">
                <a:solidFill>
                  <a:srgbClr val="666666"/>
                </a:solidFill>
              </a:rPr>
              <a:t>Softmax</a:t>
            </a:r>
            <a:endParaRPr sz="2535">
              <a:solidFill>
                <a:srgbClr val="666666"/>
              </a:solidFill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382933" y="2965533"/>
            <a:ext cx="4036400" cy="91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35">
                <a:solidFill>
                  <a:srgbClr val="666666"/>
                </a:solidFill>
              </a:rPr>
              <a:t>Convolve</a:t>
            </a:r>
            <a:endParaRPr sz="2535">
              <a:solidFill>
                <a:srgbClr val="666666"/>
              </a:solidFill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440800" y="4206267"/>
            <a:ext cx="4036400" cy="91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35">
                <a:solidFill>
                  <a:srgbClr val="666666"/>
                </a:solidFill>
              </a:rPr>
              <a:t>Sharpen</a:t>
            </a:r>
            <a:endParaRPr sz="2535">
              <a:solidFill>
                <a:srgbClr val="666666"/>
              </a:solidFill>
            </a:endParaRPr>
          </a:p>
        </p:txBody>
      </p:sp>
      <p:grpSp>
        <p:nvGrpSpPr>
          <p:cNvPr id="311" name="Google Shape;311;p20"/>
          <p:cNvGrpSpPr/>
          <p:nvPr/>
        </p:nvGrpSpPr>
        <p:grpSpPr>
          <a:xfrm>
            <a:off x="10004633" y="1217167"/>
            <a:ext cx="713600" cy="713600"/>
            <a:chOff x="7503475" y="912875"/>
            <a:chExt cx="535200" cy="535200"/>
          </a:xfrm>
        </p:grpSpPr>
        <p:sp>
          <p:nvSpPr>
            <p:cNvPr id="312" name="Google Shape;312;p20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pic>
          <p:nvPicPr>
            <p:cNvPr id="313" name="Google Shape;313;p20" descr="\sum" title="MathEquation,#565656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7626450" y="1015775"/>
              <a:ext cx="289262" cy="329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" name="Google Shape;314;p20"/>
          <p:cNvGrpSpPr/>
          <p:nvPr/>
        </p:nvGrpSpPr>
        <p:grpSpPr>
          <a:xfrm>
            <a:off x="10004633" y="3734700"/>
            <a:ext cx="713600" cy="713600"/>
            <a:chOff x="7503475" y="2981725"/>
            <a:chExt cx="535200" cy="535200"/>
          </a:xfrm>
        </p:grpSpPr>
        <p:sp>
          <p:nvSpPr>
            <p:cNvPr id="315" name="Google Shape;315;p20"/>
            <p:cNvSpPr/>
            <p:nvPr/>
          </p:nvSpPr>
          <p:spPr>
            <a:xfrm>
              <a:off x="7503475" y="29817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pic>
          <p:nvPicPr>
            <p:cNvPr id="316" name="Google Shape;316;p20" descr="\times" title="MathEquation,#56565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7" name="Google Shape;317;p20"/>
          <p:cNvGrpSpPr/>
          <p:nvPr/>
        </p:nvGrpSpPr>
        <p:grpSpPr>
          <a:xfrm>
            <a:off x="10004633" y="2475933"/>
            <a:ext cx="713600" cy="713600"/>
            <a:chOff x="7503475" y="1967125"/>
            <a:chExt cx="535200" cy="535200"/>
          </a:xfrm>
        </p:grpSpPr>
        <p:sp>
          <p:nvSpPr>
            <p:cNvPr id="318" name="Google Shape;318;p20"/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pic>
          <p:nvPicPr>
            <p:cNvPr id="319" name="Google Shape;319;p20" descr="\cdot" title="MathEquation,#56565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20"/>
          <p:cNvGrpSpPr/>
          <p:nvPr/>
        </p:nvGrpSpPr>
        <p:grpSpPr>
          <a:xfrm>
            <a:off x="10004633" y="4993467"/>
            <a:ext cx="713600" cy="713600"/>
            <a:chOff x="7503475" y="3745100"/>
            <a:chExt cx="535200" cy="535200"/>
          </a:xfrm>
        </p:grpSpPr>
        <p:pic>
          <p:nvPicPr>
            <p:cNvPr id="321" name="Google Shape;321;p20" descr="+" title="MathEquation,#58585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20"/>
            <p:cNvSpPr/>
            <p:nvPr/>
          </p:nvSpPr>
          <p:spPr>
            <a:xfrm>
              <a:off x="7503475" y="374510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/>
          <p:nvPr/>
        </p:nvSpPr>
        <p:spPr>
          <a:xfrm>
            <a:off x="10004633" y="4993467"/>
            <a:ext cx="713600" cy="713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520940" y="1560547"/>
            <a:ext cx="4036400" cy="91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35">
                <a:solidFill>
                  <a:srgbClr val="FFFFFF"/>
                </a:solidFill>
              </a:rPr>
              <a:t>Softmax</a:t>
            </a:r>
            <a:endParaRPr sz="2535">
              <a:solidFill>
                <a:srgbClr val="FFFFFF"/>
              </a:solidFill>
            </a:endParaRPr>
          </a:p>
        </p:txBody>
      </p:sp>
      <p:sp>
        <p:nvSpPr>
          <p:cNvPr id="329" name="Google Shape;329;p21"/>
          <p:cNvSpPr/>
          <p:nvPr/>
        </p:nvSpPr>
        <p:spPr>
          <a:xfrm>
            <a:off x="382933" y="2965533"/>
            <a:ext cx="4036400" cy="91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35">
                <a:solidFill>
                  <a:srgbClr val="FFFFFF"/>
                </a:solidFill>
              </a:rPr>
              <a:t>Convolve</a:t>
            </a:r>
            <a:endParaRPr sz="2535">
              <a:solidFill>
                <a:srgbClr val="FFFFFF"/>
              </a:solidFill>
            </a:endParaRPr>
          </a:p>
        </p:txBody>
      </p:sp>
      <p:sp>
        <p:nvSpPr>
          <p:cNvPr id="330" name="Google Shape;330;p21"/>
          <p:cNvSpPr/>
          <p:nvPr/>
        </p:nvSpPr>
        <p:spPr>
          <a:xfrm>
            <a:off x="440800" y="4206267"/>
            <a:ext cx="4036400" cy="91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35">
                <a:solidFill>
                  <a:srgbClr val="FFFFFF"/>
                </a:solidFill>
              </a:rPr>
              <a:t>Sharpen</a:t>
            </a:r>
            <a:endParaRPr sz="2535">
              <a:solidFill>
                <a:srgbClr val="FFFFFF"/>
              </a:solidFill>
            </a:endParaRPr>
          </a:p>
        </p:txBody>
      </p:sp>
      <p:grpSp>
        <p:nvGrpSpPr>
          <p:cNvPr id="331" name="Google Shape;331;p21"/>
          <p:cNvGrpSpPr/>
          <p:nvPr/>
        </p:nvGrpSpPr>
        <p:grpSpPr>
          <a:xfrm>
            <a:off x="10004633" y="3734700"/>
            <a:ext cx="713600" cy="713600"/>
            <a:chOff x="7503475" y="2801025"/>
            <a:chExt cx="535200" cy="535200"/>
          </a:xfrm>
        </p:grpSpPr>
        <p:sp>
          <p:nvSpPr>
            <p:cNvPr id="332" name="Google Shape;332;p21"/>
            <p:cNvSpPr/>
            <p:nvPr/>
          </p:nvSpPr>
          <p:spPr>
            <a:xfrm>
              <a:off x="7503475" y="28010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pic>
          <p:nvPicPr>
            <p:cNvPr id="333" name="Google Shape;333;p21" descr="\times" title="MathEquation,#fefcff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7626453" y="2943569"/>
              <a:ext cx="283050" cy="2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p21"/>
          <p:cNvGrpSpPr/>
          <p:nvPr/>
        </p:nvGrpSpPr>
        <p:grpSpPr>
          <a:xfrm>
            <a:off x="10004633" y="2475933"/>
            <a:ext cx="713600" cy="713600"/>
            <a:chOff x="7503475" y="1856950"/>
            <a:chExt cx="535200" cy="535200"/>
          </a:xfrm>
        </p:grpSpPr>
        <p:sp>
          <p:nvSpPr>
            <p:cNvPr id="335" name="Google Shape;335;p21"/>
            <p:cNvSpPr/>
            <p:nvPr/>
          </p:nvSpPr>
          <p:spPr>
            <a:xfrm>
              <a:off x="7503475" y="185695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pic>
          <p:nvPicPr>
            <p:cNvPr id="336" name="Google Shape;336;p21" descr="\cdot" title="MathEquation,#fefcff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7676213" y="2016229"/>
              <a:ext cx="19018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Google Shape;337;p21" descr="+" title="MathEquation,#fefcff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103467" y="5071017"/>
            <a:ext cx="516213" cy="55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1"/>
          <p:cNvGrpSpPr/>
          <p:nvPr/>
        </p:nvGrpSpPr>
        <p:grpSpPr>
          <a:xfrm>
            <a:off x="10004633" y="1217167"/>
            <a:ext cx="713600" cy="713600"/>
            <a:chOff x="7503475" y="912875"/>
            <a:chExt cx="535200" cy="535200"/>
          </a:xfrm>
        </p:grpSpPr>
        <p:sp>
          <p:nvSpPr>
            <p:cNvPr id="339" name="Google Shape;339;p21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pic>
          <p:nvPicPr>
            <p:cNvPr id="340" name="Google Shape;340;p21" descr="\sum" title="MathEquation,#f8f9fc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7626450" y="1015776"/>
              <a:ext cx="289968" cy="33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22"/>
          <p:cNvCxnSpPr/>
          <p:nvPr/>
        </p:nvCxnSpPr>
        <p:spPr>
          <a:xfrm rot="5400000" flipH="1">
            <a:off x="3346067" y="2229967"/>
            <a:ext cx="736800" cy="10100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6" name="Google Shape;346;p22"/>
          <p:cNvGrpSpPr/>
          <p:nvPr/>
        </p:nvGrpSpPr>
        <p:grpSpPr>
          <a:xfrm>
            <a:off x="4050308" y="4966877"/>
            <a:ext cx="341200" cy="344400"/>
            <a:chOff x="2372506" y="3438683"/>
            <a:chExt cx="255900" cy="258300"/>
          </a:xfrm>
        </p:grpSpPr>
        <p:pic>
          <p:nvPicPr>
            <p:cNvPr id="347" name="Google Shape;347;p22" descr="+" title="MathEquation,#58585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22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</p:grpSp>
      <p:grpSp>
        <p:nvGrpSpPr>
          <p:cNvPr id="349" name="Google Shape;349;p22"/>
          <p:cNvGrpSpPr/>
          <p:nvPr/>
        </p:nvGrpSpPr>
        <p:grpSpPr>
          <a:xfrm>
            <a:off x="3388836" y="4925188"/>
            <a:ext cx="431557" cy="427777"/>
            <a:chOff x="7687999" y="1673849"/>
            <a:chExt cx="407181" cy="385200"/>
          </a:xfrm>
        </p:grpSpPr>
        <p:sp>
          <p:nvSpPr>
            <p:cNvPr id="350" name="Google Shape;350;p22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52" name="Google Shape;352;p22"/>
          <p:cNvSpPr txBox="1"/>
          <p:nvPr/>
        </p:nvSpPr>
        <p:spPr>
          <a:xfrm>
            <a:off x="1641600" y="4753000"/>
            <a:ext cx="2178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chemeClr val="dk2"/>
                </a:solidFill>
              </a:rPr>
              <a:t>Positional </a:t>
            </a:r>
            <a:endParaRPr sz="1465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chemeClr val="dk2"/>
                </a:solidFill>
              </a:rPr>
              <a:t>Encoding</a:t>
            </a:r>
            <a:endParaRPr sz="1465">
              <a:solidFill>
                <a:schemeClr val="dk2"/>
              </a:solidFill>
            </a:endParaRPr>
          </a:p>
        </p:txBody>
      </p:sp>
      <p:cxnSp>
        <p:nvCxnSpPr>
          <p:cNvPr id="353" name="Google Shape;353;p22"/>
          <p:cNvCxnSpPr>
            <a:stCxn id="348" idx="2"/>
            <a:endCxn id="350" idx="6"/>
          </p:cNvCxnSpPr>
          <p:nvPr/>
        </p:nvCxnSpPr>
        <p:spPr>
          <a:xfrm rot="10800000">
            <a:off x="3820308" y="5139077"/>
            <a:ext cx="23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2"/>
          <p:cNvGrpSpPr/>
          <p:nvPr/>
        </p:nvGrpSpPr>
        <p:grpSpPr>
          <a:xfrm>
            <a:off x="6575033" y="907767"/>
            <a:ext cx="2799200" cy="6022500"/>
            <a:chOff x="2211875" y="849675"/>
            <a:chExt cx="2099400" cy="4516875"/>
          </a:xfrm>
        </p:grpSpPr>
        <p:sp>
          <p:nvSpPr>
            <p:cNvPr id="355" name="Google Shape;355;p22"/>
            <p:cNvSpPr/>
            <p:nvPr/>
          </p:nvSpPr>
          <p:spPr>
            <a:xfrm>
              <a:off x="2211875" y="849675"/>
              <a:ext cx="2099400" cy="281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2466050" y="3001600"/>
              <a:ext cx="1515000" cy="54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Masked</a:t>
              </a:r>
              <a:endParaRPr sz="146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Multi-Head</a:t>
              </a:r>
              <a:endParaRPr sz="146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Attention</a:t>
              </a:r>
              <a:endParaRPr sz="1465">
                <a:solidFill>
                  <a:srgbClr val="666666"/>
                </a:solidFill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Add &amp; Norm</a:t>
              </a:r>
              <a:endParaRPr sz="1465">
                <a:solidFill>
                  <a:srgbClr val="666666"/>
                </a:solidFill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246815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Output</a:t>
              </a:r>
              <a:endParaRPr sz="146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Embedding</a:t>
              </a:r>
              <a:endParaRPr sz="1465">
                <a:solidFill>
                  <a:srgbClr val="666666"/>
                </a:solidFill>
              </a:endParaRPr>
            </a:p>
          </p:txBody>
        </p:sp>
        <p:cxnSp>
          <p:nvCxnSpPr>
            <p:cNvPr id="359" name="Google Shape;359;p22"/>
            <p:cNvCxnSpPr>
              <a:stCxn id="360" idx="0"/>
              <a:endCxn id="358" idx="2"/>
            </p:cNvCxnSpPr>
            <p:nvPr/>
          </p:nvCxnSpPr>
          <p:spPr>
            <a:xfrm rot="10800000" flipH="1">
              <a:off x="3220775" y="4817250"/>
              <a:ext cx="4800" cy="17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22"/>
            <p:cNvCxnSpPr>
              <a:endCxn id="356" idx="2"/>
            </p:cNvCxnSpPr>
            <p:nvPr/>
          </p:nvCxnSpPr>
          <p:spPr>
            <a:xfrm rot="10800000">
              <a:off x="3223550" y="3544000"/>
              <a:ext cx="0" cy="37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22"/>
            <p:cNvCxnSpPr>
              <a:stCxn id="357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>
              <a:stCxn id="356" idx="0"/>
              <a:endCxn id="357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4" name="Google Shape;364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698631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Multi-Head</a:t>
              </a:r>
              <a:endParaRPr sz="146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Attention</a:t>
              </a:r>
              <a:endParaRPr sz="1465">
                <a:solidFill>
                  <a:srgbClr val="666666"/>
                </a:solidFill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Add &amp; Norm</a:t>
              </a:r>
              <a:endParaRPr sz="1465">
                <a:solidFill>
                  <a:srgbClr val="666666"/>
                </a:solidFill>
              </a:endParaRPr>
            </a:p>
          </p:txBody>
        </p:sp>
        <p:cxnSp>
          <p:nvCxnSpPr>
            <p:cNvPr id="366" name="Google Shape;366;p22"/>
            <p:cNvCxnSpPr>
              <a:stCxn id="357" idx="0"/>
              <a:endCxn id="364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22"/>
            <p:cNvSpPr txBox="1"/>
            <p:nvPr/>
          </p:nvSpPr>
          <p:spPr>
            <a:xfrm>
              <a:off x="2432525" y="4988250"/>
              <a:ext cx="1576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999999"/>
                  </a:solidFill>
                </a:rPr>
                <a:t>Outputs(shifted right)</a:t>
              </a:r>
              <a:endParaRPr sz="1465">
                <a:solidFill>
                  <a:srgbClr val="999999"/>
                </a:solidFill>
              </a:endParaRPr>
            </a:p>
          </p:txBody>
        </p:sp>
      </p:grpSp>
      <p:grpSp>
        <p:nvGrpSpPr>
          <p:cNvPr id="368" name="Google Shape;368;p22"/>
          <p:cNvGrpSpPr/>
          <p:nvPr/>
        </p:nvGrpSpPr>
        <p:grpSpPr>
          <a:xfrm>
            <a:off x="7749641" y="4966893"/>
            <a:ext cx="341200" cy="344400"/>
            <a:chOff x="2372506" y="3438683"/>
            <a:chExt cx="255900" cy="258300"/>
          </a:xfrm>
        </p:grpSpPr>
        <p:pic>
          <p:nvPicPr>
            <p:cNvPr id="369" name="Google Shape;369;p22" descr="+" title="MathEquation,#58585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2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</p:grpSp>
      <p:cxnSp>
        <p:nvCxnSpPr>
          <p:cNvPr id="371" name="Google Shape;371;p22"/>
          <p:cNvCxnSpPr>
            <a:stCxn id="358" idx="0"/>
            <a:endCxn id="370" idx="4"/>
          </p:cNvCxnSpPr>
          <p:nvPr/>
        </p:nvCxnSpPr>
        <p:spPr>
          <a:xfrm rot="10800000">
            <a:off x="7920333" y="5311133"/>
            <a:ext cx="6400" cy="30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2" name="Google Shape;372;p22"/>
          <p:cNvGrpSpPr/>
          <p:nvPr/>
        </p:nvGrpSpPr>
        <p:grpSpPr>
          <a:xfrm>
            <a:off x="8277803" y="4925205"/>
            <a:ext cx="431497" cy="427777"/>
            <a:chOff x="6555655" y="1673849"/>
            <a:chExt cx="407124" cy="385200"/>
          </a:xfrm>
        </p:grpSpPr>
        <p:sp>
          <p:nvSpPr>
            <p:cNvPr id="373" name="Google Shape;373;p22"/>
            <p:cNvSpPr/>
            <p:nvPr/>
          </p:nvSpPr>
          <p:spPr>
            <a:xfrm>
              <a:off x="6555655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 flipH="1">
              <a:off x="6555700" y="1750984"/>
              <a:ext cx="407079" cy="230891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5" name="Google Shape;375;p22"/>
          <p:cNvSpPr txBox="1"/>
          <p:nvPr/>
        </p:nvSpPr>
        <p:spPr>
          <a:xfrm>
            <a:off x="8323500" y="4752984"/>
            <a:ext cx="2178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chemeClr val="dk2"/>
                </a:solidFill>
              </a:rPr>
              <a:t>Positional </a:t>
            </a:r>
            <a:endParaRPr sz="1465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chemeClr val="dk2"/>
                </a:solidFill>
              </a:rPr>
              <a:t>Encoding</a:t>
            </a:r>
            <a:endParaRPr sz="1465">
              <a:solidFill>
                <a:schemeClr val="dk2"/>
              </a:solidFill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2833967" y="2078533"/>
            <a:ext cx="2552400" cy="4779467"/>
            <a:chOff x="2179100" y="1727750"/>
            <a:chExt cx="1914300" cy="3584600"/>
          </a:xfrm>
        </p:grpSpPr>
        <p:sp>
          <p:nvSpPr>
            <p:cNvPr id="377" name="Google Shape;377;p22"/>
            <p:cNvSpPr/>
            <p:nvPr/>
          </p:nvSpPr>
          <p:spPr>
            <a:xfrm>
              <a:off x="2179100" y="1727750"/>
              <a:ext cx="1914300" cy="203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Multi-Head</a:t>
              </a:r>
              <a:endParaRPr sz="146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Attention</a:t>
              </a:r>
              <a:endParaRPr sz="1465">
                <a:solidFill>
                  <a:srgbClr val="666666"/>
                </a:solidFill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Add &amp; Norm</a:t>
              </a:r>
              <a:endParaRPr sz="1465">
                <a:solidFill>
                  <a:srgbClr val="666666"/>
                </a:solidFill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Input</a:t>
              </a:r>
              <a:endParaRPr sz="146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Embedding</a:t>
              </a:r>
              <a:endParaRPr sz="1465">
                <a:solidFill>
                  <a:srgbClr val="666666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/>
          </p:nvCxnSpPr>
          <p:spPr>
            <a:xfrm rot="10800000">
              <a:off x="3219300" y="4817300"/>
              <a:ext cx="4500" cy="230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/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33297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00FFFF"/>
                </a:gs>
                <a:gs pos="100000">
                  <a:srgbClr val="B0DAF1"/>
                </a:gs>
              </a:gsLst>
              <a:lin ang="0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Feed</a:t>
              </a:r>
              <a:endParaRPr sz="1465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Forward</a:t>
              </a:r>
              <a:endParaRPr sz="1465">
                <a:solidFill>
                  <a:srgbClr val="666666"/>
                </a:solidFill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666666"/>
                  </a:solidFill>
                </a:rPr>
                <a:t>Add &amp; Norm</a:t>
              </a:r>
              <a:endParaRPr sz="1465">
                <a:solidFill>
                  <a:srgbClr val="666666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9" name="Google Shape;389;p22"/>
            <p:cNvSpPr txBox="1"/>
            <p:nvPr/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solidFill>
                    <a:srgbClr val="999999"/>
                  </a:solidFill>
                </a:rPr>
                <a:t>Inputs</a:t>
              </a:r>
              <a:endParaRPr sz="1465">
                <a:solidFill>
                  <a:srgbClr val="999999"/>
                </a:solidFill>
              </a:endParaRPr>
            </a:p>
          </p:txBody>
        </p:sp>
      </p:grpSp>
      <p:sp>
        <p:nvSpPr>
          <p:cNvPr id="390" name="Google Shape;390;p22"/>
          <p:cNvSpPr/>
          <p:nvPr/>
        </p:nvSpPr>
        <p:spPr>
          <a:xfrm>
            <a:off x="6910233" y="1453533"/>
            <a:ext cx="2020000" cy="51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666666"/>
                </a:solidFill>
              </a:rPr>
              <a:t>Feed</a:t>
            </a:r>
            <a:endParaRPr sz="1465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666666"/>
                </a:solidFill>
              </a:rPr>
              <a:t>Forward</a:t>
            </a:r>
            <a:endParaRPr sz="1465">
              <a:solidFill>
                <a:srgbClr val="666666"/>
              </a:solidFill>
            </a:endParaRPr>
          </a:p>
        </p:txBody>
      </p:sp>
      <p:cxnSp>
        <p:nvCxnSpPr>
          <p:cNvPr id="391" name="Google Shape;391;p22"/>
          <p:cNvCxnSpPr>
            <a:stCxn id="370" idx="0"/>
            <a:endCxn id="357" idx="3"/>
          </p:cNvCxnSpPr>
          <p:nvPr/>
        </p:nvCxnSpPr>
        <p:spPr>
          <a:xfrm rot="-5400000">
            <a:off x="7720441" y="3753493"/>
            <a:ext cx="1413200" cy="1013600"/>
          </a:xfrm>
          <a:prstGeom prst="bentConnector4">
            <a:avLst>
              <a:gd name="adj1" fmla="val 17834"/>
              <a:gd name="adj2" fmla="val 1313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2"/>
          <p:cNvCxnSpPr>
            <a:stCxn id="386" idx="0"/>
          </p:cNvCxnSpPr>
          <p:nvPr/>
        </p:nvCxnSpPr>
        <p:spPr>
          <a:xfrm rot="-5400000" flipH="1">
            <a:off x="5292367" y="1145400"/>
            <a:ext cx="1130400" cy="3262400"/>
          </a:xfrm>
          <a:prstGeom prst="bentConnector4">
            <a:avLst>
              <a:gd name="adj1" fmla="val -28087"/>
              <a:gd name="adj2" fmla="val 654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2"/>
          <p:cNvCxnSpPr/>
          <p:nvPr/>
        </p:nvCxnSpPr>
        <p:spPr>
          <a:xfrm rot="10800000" flipH="1">
            <a:off x="7479500" y="3084867"/>
            <a:ext cx="800" cy="25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2"/>
          <p:cNvCxnSpPr>
            <a:stCxn id="348" idx="0"/>
            <a:endCxn id="378" idx="2"/>
          </p:cNvCxnSpPr>
          <p:nvPr/>
        </p:nvCxnSpPr>
        <p:spPr>
          <a:xfrm rot="10800000" flipH="1">
            <a:off x="4220908" y="4290477"/>
            <a:ext cx="5600" cy="67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2"/>
          <p:cNvCxnSpPr>
            <a:stCxn id="380" idx="0"/>
            <a:endCxn id="348" idx="4"/>
          </p:cNvCxnSpPr>
          <p:nvPr/>
        </p:nvCxnSpPr>
        <p:spPr>
          <a:xfrm rot="10800000">
            <a:off x="4220900" y="5311133"/>
            <a:ext cx="0" cy="30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2"/>
          <p:cNvCxnSpPr/>
          <p:nvPr/>
        </p:nvCxnSpPr>
        <p:spPr>
          <a:xfrm rot="10800000" flipH="1">
            <a:off x="7200500" y="3084867"/>
            <a:ext cx="800" cy="25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2"/>
          <p:cNvSpPr/>
          <p:nvPr/>
        </p:nvSpPr>
        <p:spPr>
          <a:xfrm>
            <a:off x="6910233" y="1102000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666666"/>
                </a:solidFill>
              </a:rPr>
              <a:t>Add &amp; Norm</a:t>
            </a:r>
            <a:endParaRPr sz="1465">
              <a:solidFill>
                <a:srgbClr val="666666"/>
              </a:solidFill>
            </a:endParaRPr>
          </a:p>
        </p:txBody>
      </p:sp>
      <p:cxnSp>
        <p:nvCxnSpPr>
          <p:cNvPr id="398" name="Google Shape;398;p22"/>
          <p:cNvCxnSpPr/>
          <p:nvPr/>
        </p:nvCxnSpPr>
        <p:spPr>
          <a:xfrm rot="5400000" flipH="1">
            <a:off x="3346067" y="2229967"/>
            <a:ext cx="736800" cy="10100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2"/>
          <p:cNvCxnSpPr>
            <a:stCxn id="365" idx="0"/>
            <a:endCxn id="390" idx="2"/>
          </p:cNvCxnSpPr>
          <p:nvPr/>
        </p:nvCxnSpPr>
        <p:spPr>
          <a:xfrm rot="10800000">
            <a:off x="7920133" y="1967000"/>
            <a:ext cx="3600" cy="2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2"/>
          <p:cNvCxnSpPr>
            <a:stCxn id="397" idx="2"/>
            <a:endCxn id="390" idx="0"/>
          </p:cNvCxnSpPr>
          <p:nvPr/>
        </p:nvCxnSpPr>
        <p:spPr>
          <a:xfrm>
            <a:off x="7920233" y="1363600"/>
            <a:ext cx="0" cy="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2"/>
          <p:cNvCxnSpPr>
            <a:endCxn id="365" idx="3"/>
          </p:cNvCxnSpPr>
          <p:nvPr/>
        </p:nvCxnSpPr>
        <p:spPr>
          <a:xfrm rot="10800000" flipH="1">
            <a:off x="7922133" y="2342200"/>
            <a:ext cx="1011600" cy="974000"/>
          </a:xfrm>
          <a:prstGeom prst="bentConnector3">
            <a:avLst>
              <a:gd name="adj1" fmla="val 1313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2"/>
          <p:cNvCxnSpPr/>
          <p:nvPr/>
        </p:nvCxnSpPr>
        <p:spPr>
          <a:xfrm rot="10800000" flipH="1">
            <a:off x="7922417" y="1233100"/>
            <a:ext cx="1009200" cy="871600"/>
          </a:xfrm>
          <a:prstGeom prst="bentConnector3">
            <a:avLst>
              <a:gd name="adj1" fmla="val 1308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2"/>
          <p:cNvSpPr/>
          <p:nvPr/>
        </p:nvSpPr>
        <p:spPr>
          <a:xfrm>
            <a:off x="6910233" y="583984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666666"/>
                </a:solidFill>
              </a:rPr>
              <a:t>Linear</a:t>
            </a:r>
            <a:endParaRPr sz="1465">
              <a:solidFill>
                <a:srgbClr val="666666"/>
              </a:solidFill>
            </a:endParaRPr>
          </a:p>
        </p:txBody>
      </p:sp>
      <p:sp>
        <p:nvSpPr>
          <p:cNvPr id="404" name="Google Shape;404;p22"/>
          <p:cNvSpPr/>
          <p:nvPr/>
        </p:nvSpPr>
        <p:spPr>
          <a:xfrm>
            <a:off x="6910233" y="142533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666666"/>
                </a:solidFill>
              </a:rPr>
              <a:t>Softmax</a:t>
            </a:r>
            <a:endParaRPr sz="1465">
              <a:solidFill>
                <a:srgbClr val="666666"/>
              </a:solidFill>
            </a:endParaRPr>
          </a:p>
        </p:txBody>
      </p:sp>
      <p:cxnSp>
        <p:nvCxnSpPr>
          <p:cNvPr id="405" name="Google Shape;405;p22"/>
          <p:cNvCxnSpPr>
            <a:stCxn id="397" idx="0"/>
            <a:endCxn id="403" idx="2"/>
          </p:cNvCxnSpPr>
          <p:nvPr/>
        </p:nvCxnSpPr>
        <p:spPr>
          <a:xfrm rot="10800000">
            <a:off x="7920233" y="845600"/>
            <a:ext cx="0" cy="2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2"/>
          <p:cNvCxnSpPr>
            <a:stCxn id="404" idx="2"/>
            <a:endCxn id="404" idx="2"/>
          </p:cNvCxnSpPr>
          <p:nvPr/>
        </p:nvCxnSpPr>
        <p:spPr>
          <a:xfrm>
            <a:off x="7920233" y="40413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22"/>
          <p:cNvCxnSpPr>
            <a:stCxn id="404" idx="2"/>
            <a:endCxn id="403" idx="0"/>
          </p:cNvCxnSpPr>
          <p:nvPr/>
        </p:nvCxnSpPr>
        <p:spPr>
          <a:xfrm>
            <a:off x="7920233" y="404133"/>
            <a:ext cx="0" cy="1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2"/>
          <p:cNvCxnSpPr/>
          <p:nvPr/>
        </p:nvCxnSpPr>
        <p:spPr>
          <a:xfrm>
            <a:off x="8090841" y="510921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>
            <a:stCxn id="370" idx="6"/>
            <a:endCxn id="373" idx="2"/>
          </p:cNvCxnSpPr>
          <p:nvPr/>
        </p:nvCxnSpPr>
        <p:spPr>
          <a:xfrm>
            <a:off x="8090841" y="5139093"/>
            <a:ext cx="18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"/>
          <p:cNvSpPr/>
          <p:nvPr/>
        </p:nvSpPr>
        <p:spPr>
          <a:xfrm>
            <a:off x="5829733" y="929800"/>
            <a:ext cx="2552400" cy="39552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3"/>
          <p:cNvSpPr/>
          <p:nvPr/>
        </p:nvSpPr>
        <p:spPr>
          <a:xfrm>
            <a:off x="2905467" y="2303667"/>
            <a:ext cx="2552400" cy="25812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3"/>
          <p:cNvSpPr/>
          <p:nvPr/>
        </p:nvSpPr>
        <p:spPr>
          <a:xfrm>
            <a:off x="3288067" y="4002133"/>
            <a:ext cx="2020000" cy="51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CCCCCC"/>
                </a:solidFill>
              </a:rPr>
              <a:t>Multi-Head</a:t>
            </a:r>
            <a:endParaRPr sz="1465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CCCCCC"/>
                </a:solidFill>
              </a:rPr>
              <a:t>Attention</a:t>
            </a:r>
            <a:endParaRPr sz="1465">
              <a:solidFill>
                <a:srgbClr val="CCCCCC"/>
              </a:solidFill>
            </a:endParaRPr>
          </a:p>
        </p:txBody>
      </p:sp>
      <p:sp>
        <p:nvSpPr>
          <p:cNvPr id="417" name="Google Shape;417;p23"/>
          <p:cNvSpPr/>
          <p:nvPr/>
        </p:nvSpPr>
        <p:spPr>
          <a:xfrm>
            <a:off x="3287933" y="3648200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Add &amp; Norm</a:t>
            </a:r>
            <a:endParaRPr sz="1465">
              <a:solidFill>
                <a:srgbClr val="D9D9D9"/>
              </a:solidFill>
            </a:endParaRPr>
          </a:p>
        </p:txBody>
      </p:sp>
      <p:sp>
        <p:nvSpPr>
          <p:cNvPr id="418" name="Google Shape;418;p23"/>
          <p:cNvSpPr/>
          <p:nvPr/>
        </p:nvSpPr>
        <p:spPr>
          <a:xfrm>
            <a:off x="3288067" y="5623433"/>
            <a:ext cx="2020000" cy="58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Input</a:t>
            </a:r>
            <a:endParaRPr sz="1465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Embedding</a:t>
            </a:r>
            <a:endParaRPr sz="1465">
              <a:solidFill>
                <a:srgbClr val="D9D9D9"/>
              </a:solidFill>
            </a:endParaRPr>
          </a:p>
        </p:txBody>
      </p:sp>
      <p:grpSp>
        <p:nvGrpSpPr>
          <p:cNvPr id="419" name="Google Shape;419;p23"/>
          <p:cNvGrpSpPr/>
          <p:nvPr/>
        </p:nvGrpSpPr>
        <p:grpSpPr>
          <a:xfrm>
            <a:off x="4127441" y="5020111"/>
            <a:ext cx="341200" cy="344400"/>
            <a:chOff x="2372506" y="3438683"/>
            <a:chExt cx="255900" cy="258300"/>
          </a:xfrm>
        </p:grpSpPr>
        <p:pic>
          <p:nvPicPr>
            <p:cNvPr id="420" name="Google Shape;420;p23" descr="+" title="MathEquation,#58585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23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</p:grpSp>
      <p:grpSp>
        <p:nvGrpSpPr>
          <p:cNvPr id="422" name="Google Shape;422;p23"/>
          <p:cNvGrpSpPr/>
          <p:nvPr/>
        </p:nvGrpSpPr>
        <p:grpSpPr>
          <a:xfrm>
            <a:off x="3288065" y="4935465"/>
            <a:ext cx="542908" cy="513600"/>
            <a:chOff x="7687999" y="1673849"/>
            <a:chExt cx="407181" cy="385200"/>
          </a:xfrm>
        </p:grpSpPr>
        <p:sp>
          <p:nvSpPr>
            <p:cNvPr id="423" name="Google Shape;423;p23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425" name="Google Shape;425;p23"/>
          <p:cNvCxnSpPr>
            <a:endCxn id="418" idx="2"/>
          </p:cNvCxnSpPr>
          <p:nvPr/>
        </p:nvCxnSpPr>
        <p:spPr>
          <a:xfrm rot="10800000">
            <a:off x="4298067" y="6204633"/>
            <a:ext cx="6000" cy="307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3"/>
          <p:cNvCxnSpPr>
            <a:endCxn id="421" idx="4"/>
          </p:cNvCxnSpPr>
          <p:nvPr/>
        </p:nvCxnSpPr>
        <p:spPr>
          <a:xfrm rot="10800000">
            <a:off x="4298041" y="5364511"/>
            <a:ext cx="0" cy="261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23"/>
          <p:cNvCxnSpPr>
            <a:stCxn id="421" idx="0"/>
            <a:endCxn id="416" idx="2"/>
          </p:cNvCxnSpPr>
          <p:nvPr/>
        </p:nvCxnSpPr>
        <p:spPr>
          <a:xfrm rot="10800000">
            <a:off x="4298041" y="4515711"/>
            <a:ext cx="0" cy="504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" name="Google Shape;428;p23"/>
          <p:cNvSpPr/>
          <p:nvPr/>
        </p:nvSpPr>
        <p:spPr>
          <a:xfrm>
            <a:off x="6096000" y="5634233"/>
            <a:ext cx="2020000" cy="58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Output</a:t>
            </a:r>
            <a:endParaRPr sz="1465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Embedding</a:t>
            </a:r>
            <a:endParaRPr sz="1465">
              <a:solidFill>
                <a:srgbClr val="D9D9D9"/>
              </a:solidFill>
            </a:endParaRPr>
          </a:p>
        </p:txBody>
      </p:sp>
      <p:cxnSp>
        <p:nvCxnSpPr>
          <p:cNvPr id="429" name="Google Shape;429;p23"/>
          <p:cNvCxnSpPr/>
          <p:nvPr/>
        </p:nvCxnSpPr>
        <p:spPr>
          <a:xfrm rot="10800000">
            <a:off x="7103000" y="6248600"/>
            <a:ext cx="6000" cy="307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23"/>
          <p:cNvCxnSpPr>
            <a:stCxn id="423" idx="6"/>
            <a:endCxn id="421" idx="2"/>
          </p:cNvCxnSpPr>
          <p:nvPr/>
        </p:nvCxnSpPr>
        <p:spPr>
          <a:xfrm>
            <a:off x="3830865" y="5192265"/>
            <a:ext cx="296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23"/>
          <p:cNvCxnSpPr>
            <a:stCxn id="416" idx="2"/>
            <a:endCxn id="417" idx="1"/>
          </p:cNvCxnSpPr>
          <p:nvPr/>
        </p:nvCxnSpPr>
        <p:spPr>
          <a:xfrm rot="5400000" flipH="1">
            <a:off x="3424667" y="3642333"/>
            <a:ext cx="736800" cy="10100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23"/>
          <p:cNvCxnSpPr>
            <a:stCxn id="417" idx="2"/>
          </p:cNvCxnSpPr>
          <p:nvPr/>
        </p:nvCxnSpPr>
        <p:spPr>
          <a:xfrm>
            <a:off x="4297933" y="39098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23"/>
          <p:cNvCxnSpPr>
            <a:stCxn id="416" idx="0"/>
            <a:endCxn id="417" idx="2"/>
          </p:cNvCxnSpPr>
          <p:nvPr/>
        </p:nvCxnSpPr>
        <p:spPr>
          <a:xfrm rot="10800000">
            <a:off x="4298067" y="3909733"/>
            <a:ext cx="0" cy="9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23"/>
          <p:cNvSpPr/>
          <p:nvPr/>
        </p:nvSpPr>
        <p:spPr>
          <a:xfrm>
            <a:off x="3288000" y="2790467"/>
            <a:ext cx="2020000" cy="51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Feed</a:t>
            </a:r>
            <a:endParaRPr sz="1465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Forward</a:t>
            </a:r>
            <a:endParaRPr sz="1465">
              <a:solidFill>
                <a:srgbClr val="D9D9D9"/>
              </a:solidFill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3287867" y="2436533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Add &amp; Norm</a:t>
            </a:r>
            <a:endParaRPr sz="1465">
              <a:solidFill>
                <a:srgbClr val="D9D9D9"/>
              </a:solidFill>
            </a:endParaRPr>
          </a:p>
        </p:txBody>
      </p:sp>
      <p:cxnSp>
        <p:nvCxnSpPr>
          <p:cNvPr id="436" name="Google Shape;436;p23"/>
          <p:cNvCxnSpPr>
            <a:stCxn id="417" idx="0"/>
            <a:endCxn id="434" idx="2"/>
          </p:cNvCxnSpPr>
          <p:nvPr/>
        </p:nvCxnSpPr>
        <p:spPr>
          <a:xfrm rot="10800000">
            <a:off x="4297933" y="3304200"/>
            <a:ext cx="0" cy="3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23"/>
          <p:cNvCxnSpPr/>
          <p:nvPr/>
        </p:nvCxnSpPr>
        <p:spPr>
          <a:xfrm rot="5400000" flipH="1">
            <a:off x="3424667" y="2437133"/>
            <a:ext cx="736800" cy="10100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p23"/>
          <p:cNvSpPr/>
          <p:nvPr/>
        </p:nvSpPr>
        <p:spPr>
          <a:xfrm>
            <a:off x="6096067" y="3681333"/>
            <a:ext cx="2020000" cy="84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Masked</a:t>
            </a:r>
            <a:endParaRPr sz="1465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Multi-Head</a:t>
            </a:r>
            <a:endParaRPr sz="1465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Attention</a:t>
            </a:r>
            <a:endParaRPr sz="1465">
              <a:solidFill>
                <a:srgbClr val="D9D9D9"/>
              </a:solidFill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6095933" y="3327400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Add &amp; Norm</a:t>
            </a:r>
            <a:endParaRPr sz="1465">
              <a:solidFill>
                <a:srgbClr val="D9D9D9"/>
              </a:solidFill>
            </a:endParaRPr>
          </a:p>
        </p:txBody>
      </p:sp>
      <p:cxnSp>
        <p:nvCxnSpPr>
          <p:cNvPr id="440" name="Google Shape;440;p23"/>
          <p:cNvCxnSpPr>
            <a:stCxn id="438" idx="0"/>
            <a:endCxn id="439" idx="2"/>
          </p:cNvCxnSpPr>
          <p:nvPr/>
        </p:nvCxnSpPr>
        <p:spPr>
          <a:xfrm rot="10800000">
            <a:off x="7106067" y="3588933"/>
            <a:ext cx="0" cy="9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1" name="Google Shape;441;p23"/>
          <p:cNvGrpSpPr/>
          <p:nvPr/>
        </p:nvGrpSpPr>
        <p:grpSpPr>
          <a:xfrm flipH="1">
            <a:off x="7560828" y="4945585"/>
            <a:ext cx="565601" cy="513600"/>
            <a:chOff x="7687999" y="1673849"/>
            <a:chExt cx="407181" cy="385200"/>
          </a:xfrm>
        </p:grpSpPr>
        <p:sp>
          <p:nvSpPr>
            <p:cNvPr id="442" name="Google Shape;442;p23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444" name="Google Shape;444;p23"/>
          <p:cNvCxnSpPr/>
          <p:nvPr/>
        </p:nvCxnSpPr>
        <p:spPr>
          <a:xfrm rot="10800000" flipH="1">
            <a:off x="7106000" y="5383433"/>
            <a:ext cx="8400" cy="250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23"/>
          <p:cNvCxnSpPr>
            <a:stCxn id="442" idx="6"/>
            <a:endCxn id="446" idx="2"/>
          </p:cNvCxnSpPr>
          <p:nvPr/>
        </p:nvCxnSpPr>
        <p:spPr>
          <a:xfrm rot="10800000">
            <a:off x="7283740" y="5202385"/>
            <a:ext cx="2772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23"/>
          <p:cNvCxnSpPr>
            <a:stCxn id="446" idx="0"/>
          </p:cNvCxnSpPr>
          <p:nvPr/>
        </p:nvCxnSpPr>
        <p:spPr>
          <a:xfrm rot="10800000" flipH="1">
            <a:off x="7105940" y="4545785"/>
            <a:ext cx="4400" cy="484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23"/>
          <p:cNvCxnSpPr>
            <a:stCxn id="414" idx="2"/>
            <a:endCxn id="439" idx="3"/>
          </p:cNvCxnSpPr>
          <p:nvPr/>
        </p:nvCxnSpPr>
        <p:spPr>
          <a:xfrm rot="-5400000">
            <a:off x="6897533" y="3666600"/>
            <a:ext cx="1426800" cy="10100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23"/>
          <p:cNvSpPr/>
          <p:nvPr/>
        </p:nvSpPr>
        <p:spPr>
          <a:xfrm>
            <a:off x="6100267" y="2545467"/>
            <a:ext cx="2020000" cy="51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Multi-Head</a:t>
            </a:r>
            <a:endParaRPr sz="1465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Attention</a:t>
            </a:r>
            <a:endParaRPr sz="1465">
              <a:solidFill>
                <a:srgbClr val="D9D9D9"/>
              </a:solidFill>
            </a:endParaRPr>
          </a:p>
        </p:txBody>
      </p:sp>
      <p:sp>
        <p:nvSpPr>
          <p:cNvPr id="450" name="Google Shape;450;p23"/>
          <p:cNvSpPr/>
          <p:nvPr/>
        </p:nvSpPr>
        <p:spPr>
          <a:xfrm>
            <a:off x="6100133" y="2191533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Add &amp; Norm</a:t>
            </a:r>
            <a:endParaRPr sz="1465">
              <a:solidFill>
                <a:srgbClr val="D9D9D9"/>
              </a:solidFill>
            </a:endParaRPr>
          </a:p>
        </p:txBody>
      </p:sp>
      <p:cxnSp>
        <p:nvCxnSpPr>
          <p:cNvPr id="451" name="Google Shape;451;p23"/>
          <p:cNvCxnSpPr>
            <a:stCxn id="449" idx="0"/>
            <a:endCxn id="450" idx="2"/>
          </p:cNvCxnSpPr>
          <p:nvPr/>
        </p:nvCxnSpPr>
        <p:spPr>
          <a:xfrm rot="10800000">
            <a:off x="7110267" y="2453067"/>
            <a:ext cx="0" cy="9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3"/>
          <p:cNvSpPr/>
          <p:nvPr/>
        </p:nvSpPr>
        <p:spPr>
          <a:xfrm>
            <a:off x="6100333" y="1409600"/>
            <a:ext cx="2020000" cy="51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Feed</a:t>
            </a:r>
            <a:endParaRPr sz="1465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Forward</a:t>
            </a:r>
            <a:endParaRPr sz="1465">
              <a:solidFill>
                <a:srgbClr val="D9D9D9"/>
              </a:solidFill>
            </a:endParaRPr>
          </a:p>
        </p:txBody>
      </p:sp>
      <p:sp>
        <p:nvSpPr>
          <p:cNvPr id="453" name="Google Shape;453;p23"/>
          <p:cNvSpPr/>
          <p:nvPr/>
        </p:nvSpPr>
        <p:spPr>
          <a:xfrm>
            <a:off x="6100200" y="1055667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Add &amp; Norm</a:t>
            </a:r>
            <a:endParaRPr sz="1465">
              <a:solidFill>
                <a:srgbClr val="D9D9D9"/>
              </a:solidFill>
            </a:endParaRPr>
          </a:p>
        </p:txBody>
      </p:sp>
      <p:cxnSp>
        <p:nvCxnSpPr>
          <p:cNvPr id="454" name="Google Shape;454;p23"/>
          <p:cNvCxnSpPr>
            <a:stCxn id="452" idx="0"/>
            <a:endCxn id="453" idx="2"/>
          </p:cNvCxnSpPr>
          <p:nvPr/>
        </p:nvCxnSpPr>
        <p:spPr>
          <a:xfrm rot="10800000">
            <a:off x="7110333" y="1317200"/>
            <a:ext cx="0" cy="92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23"/>
          <p:cNvSpPr/>
          <p:nvPr/>
        </p:nvSpPr>
        <p:spPr>
          <a:xfrm>
            <a:off x="6100333" y="555200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27450"/>
                </a:srgbClr>
              </a:gs>
              <a:gs pos="100000">
                <a:srgbClr val="F1DD87">
                  <a:alpha val="34117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Linear</a:t>
            </a:r>
            <a:endParaRPr sz="1465">
              <a:solidFill>
                <a:srgbClr val="D9D9D9"/>
              </a:solidFill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6095933" y="79000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29411"/>
                </a:srgbClr>
              </a:gs>
              <a:gs pos="100000">
                <a:srgbClr val="B6D7A8">
                  <a:alpha val="3098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D9D9D9"/>
                </a:solidFill>
              </a:rPr>
              <a:t>Softmax</a:t>
            </a:r>
            <a:endParaRPr sz="1465">
              <a:solidFill>
                <a:srgbClr val="D9D9D9"/>
              </a:solidFill>
            </a:endParaRPr>
          </a:p>
        </p:txBody>
      </p:sp>
      <p:cxnSp>
        <p:nvCxnSpPr>
          <p:cNvPr id="457" name="Google Shape;457;p23"/>
          <p:cNvCxnSpPr>
            <a:stCxn id="439" idx="0"/>
            <a:endCxn id="449" idx="2"/>
          </p:cNvCxnSpPr>
          <p:nvPr/>
        </p:nvCxnSpPr>
        <p:spPr>
          <a:xfrm rot="10800000" flipH="1">
            <a:off x="7105933" y="3059000"/>
            <a:ext cx="4400" cy="26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23"/>
          <p:cNvCxnSpPr>
            <a:stCxn id="450" idx="0"/>
            <a:endCxn id="452" idx="2"/>
          </p:cNvCxnSpPr>
          <p:nvPr/>
        </p:nvCxnSpPr>
        <p:spPr>
          <a:xfrm rot="10800000" flipH="1">
            <a:off x="7110133" y="1923133"/>
            <a:ext cx="400" cy="26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23"/>
          <p:cNvCxnSpPr>
            <a:stCxn id="450" idx="0"/>
            <a:endCxn id="453" idx="3"/>
          </p:cNvCxnSpPr>
          <p:nvPr/>
        </p:nvCxnSpPr>
        <p:spPr>
          <a:xfrm rot="-5400000">
            <a:off x="7112533" y="1183933"/>
            <a:ext cx="1005200" cy="10100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23"/>
          <p:cNvCxnSpPr>
            <a:stCxn id="453" idx="0"/>
            <a:endCxn id="455" idx="2"/>
          </p:cNvCxnSpPr>
          <p:nvPr/>
        </p:nvCxnSpPr>
        <p:spPr>
          <a:xfrm rot="10800000">
            <a:off x="7110200" y="816867"/>
            <a:ext cx="0" cy="238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23"/>
          <p:cNvCxnSpPr>
            <a:endCxn id="456" idx="2"/>
          </p:cNvCxnSpPr>
          <p:nvPr/>
        </p:nvCxnSpPr>
        <p:spPr>
          <a:xfrm rot="10800000">
            <a:off x="7105933" y="340600"/>
            <a:ext cx="0" cy="20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23"/>
          <p:cNvCxnSpPr/>
          <p:nvPr/>
        </p:nvCxnSpPr>
        <p:spPr>
          <a:xfrm rot="10800000">
            <a:off x="4298067" y="2698133"/>
            <a:ext cx="0" cy="9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3" name="Google Shape;463;p23"/>
          <p:cNvGrpSpPr/>
          <p:nvPr/>
        </p:nvGrpSpPr>
        <p:grpSpPr>
          <a:xfrm>
            <a:off x="4297867" y="2436533"/>
            <a:ext cx="2443200" cy="801600"/>
            <a:chOff x="3223400" y="1827400"/>
            <a:chExt cx="1832400" cy="601200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465" name="Google Shape;465;p23"/>
              <p:cNvCxnSpPr>
                <a:stCxn id="435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23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467" name="Google Shape;467;p23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68" name="Google Shape;468;p23"/>
          <p:cNvCxnSpPr>
            <a:endCxn id="450" idx="3"/>
          </p:cNvCxnSpPr>
          <p:nvPr/>
        </p:nvCxnSpPr>
        <p:spPr>
          <a:xfrm rot="10800000" flipH="1">
            <a:off x="7107733" y="2322333"/>
            <a:ext cx="1012400" cy="8888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69" name="Google Shape;469;p23"/>
          <p:cNvGrpSpPr/>
          <p:nvPr/>
        </p:nvGrpSpPr>
        <p:grpSpPr>
          <a:xfrm flipH="1">
            <a:off x="6928209" y="5030185"/>
            <a:ext cx="355463" cy="344400"/>
            <a:chOff x="2372506" y="3438683"/>
            <a:chExt cx="255900" cy="258300"/>
          </a:xfrm>
        </p:grpSpPr>
        <p:pic>
          <p:nvPicPr>
            <p:cNvPr id="470" name="Google Shape;470;p23" descr="+" title="MathEquation,#58585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23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</p:grpSp>
      <p:sp>
        <p:nvSpPr>
          <p:cNvPr id="471" name="Google Shape;471;p23"/>
          <p:cNvSpPr txBox="1"/>
          <p:nvPr/>
        </p:nvSpPr>
        <p:spPr>
          <a:xfrm>
            <a:off x="3920933" y="6401800"/>
            <a:ext cx="8960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999999"/>
                </a:solidFill>
              </a:rPr>
              <a:t>Inputs</a:t>
            </a:r>
            <a:endParaRPr sz="1465">
              <a:solidFill>
                <a:srgbClr val="999999"/>
              </a:solidFill>
            </a:endParaRPr>
          </a:p>
        </p:txBody>
      </p:sp>
      <p:sp>
        <p:nvSpPr>
          <p:cNvPr id="472" name="Google Shape;472;p23"/>
          <p:cNvSpPr txBox="1"/>
          <p:nvPr/>
        </p:nvSpPr>
        <p:spPr>
          <a:xfrm>
            <a:off x="6016533" y="6475067"/>
            <a:ext cx="2178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999999"/>
                </a:solidFill>
              </a:rPr>
              <a:t>Outputs (shifted right)</a:t>
            </a:r>
            <a:endParaRPr sz="1465">
              <a:solidFill>
                <a:srgbClr val="999999"/>
              </a:solidFill>
            </a:endParaRPr>
          </a:p>
        </p:txBody>
      </p:sp>
      <p:sp>
        <p:nvSpPr>
          <p:cNvPr id="473" name="Google Shape;473;p23"/>
          <p:cNvSpPr txBox="1"/>
          <p:nvPr/>
        </p:nvSpPr>
        <p:spPr>
          <a:xfrm>
            <a:off x="7656667" y="4859384"/>
            <a:ext cx="2178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999999"/>
                </a:solidFill>
              </a:rPr>
              <a:t>Positional </a:t>
            </a:r>
            <a:endParaRPr sz="1465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999999"/>
                </a:solidFill>
              </a:rPr>
              <a:t>Encoding</a:t>
            </a:r>
            <a:endParaRPr sz="1465">
              <a:solidFill>
                <a:srgbClr val="999999"/>
              </a:solidFill>
            </a:endParaRPr>
          </a:p>
        </p:txBody>
      </p:sp>
      <p:sp>
        <p:nvSpPr>
          <p:cNvPr id="474" name="Google Shape;474;p23"/>
          <p:cNvSpPr txBox="1"/>
          <p:nvPr/>
        </p:nvSpPr>
        <p:spPr>
          <a:xfrm>
            <a:off x="1523867" y="4843984"/>
            <a:ext cx="2178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999999"/>
                </a:solidFill>
              </a:rPr>
              <a:t>Positional </a:t>
            </a:r>
            <a:endParaRPr sz="1465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999999"/>
                </a:solidFill>
              </a:rPr>
              <a:t>Encoding</a:t>
            </a:r>
            <a:endParaRPr sz="1465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4"/>
          <p:cNvSpPr/>
          <p:nvPr/>
        </p:nvSpPr>
        <p:spPr>
          <a:xfrm>
            <a:off x="4593167" y="3567100"/>
            <a:ext cx="3203200" cy="6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666666"/>
                </a:solidFill>
              </a:rPr>
              <a:t>Tokenize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480" name="Google Shape;480;p24"/>
          <p:cNvSpPr/>
          <p:nvPr/>
        </p:nvSpPr>
        <p:spPr>
          <a:xfrm>
            <a:off x="567867" y="1590700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</a:t>
            </a:r>
            <a:endParaRPr lang="en-GB" sz="2400"/>
          </a:p>
        </p:txBody>
      </p:sp>
      <p:sp>
        <p:nvSpPr>
          <p:cNvPr id="481" name="Google Shape;481;p24"/>
          <p:cNvSpPr/>
          <p:nvPr/>
        </p:nvSpPr>
        <p:spPr>
          <a:xfrm>
            <a:off x="2882500" y="1590700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love</a:t>
            </a:r>
            <a:endParaRPr lang="en-GB" sz="2400"/>
          </a:p>
        </p:txBody>
      </p:sp>
      <p:sp>
        <p:nvSpPr>
          <p:cNvPr id="482" name="Google Shape;482;p24"/>
          <p:cNvSpPr/>
          <p:nvPr/>
        </p:nvSpPr>
        <p:spPr>
          <a:xfrm>
            <a:off x="5197167" y="1590700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coding</a:t>
            </a:r>
            <a:endParaRPr lang="en-GB" sz="2400"/>
          </a:p>
        </p:txBody>
      </p:sp>
      <p:sp>
        <p:nvSpPr>
          <p:cNvPr id="483" name="Google Shape;483;p24"/>
          <p:cNvSpPr/>
          <p:nvPr/>
        </p:nvSpPr>
        <p:spPr>
          <a:xfrm>
            <a:off x="7511833" y="1590700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and</a:t>
            </a:r>
            <a:endParaRPr lang="en-GB" sz="2400"/>
          </a:p>
        </p:txBody>
      </p:sp>
      <p:sp>
        <p:nvSpPr>
          <p:cNvPr id="484" name="Google Shape;484;p24"/>
          <p:cNvSpPr/>
          <p:nvPr/>
        </p:nvSpPr>
        <p:spPr>
          <a:xfrm>
            <a:off x="9826500" y="1590667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writing</a:t>
            </a:r>
            <a:endParaRPr lang="en-GB" sz="2400"/>
          </a:p>
        </p:txBody>
      </p:sp>
      <p:cxnSp>
        <p:nvCxnSpPr>
          <p:cNvPr id="485" name="Google Shape;485;p24"/>
          <p:cNvCxnSpPr>
            <a:endCxn id="482" idx="2"/>
          </p:cNvCxnSpPr>
          <p:nvPr/>
        </p:nvCxnSpPr>
        <p:spPr>
          <a:xfrm rot="10800000">
            <a:off x="6194767" y="2461100"/>
            <a:ext cx="0" cy="11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24"/>
          <p:cNvCxnSpPr>
            <a:stCxn id="479" idx="0"/>
            <a:endCxn id="483" idx="2"/>
          </p:cNvCxnSpPr>
          <p:nvPr/>
        </p:nvCxnSpPr>
        <p:spPr>
          <a:xfrm rot="10800000" flipH="1">
            <a:off x="6194767" y="2461100"/>
            <a:ext cx="2314800" cy="11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p24"/>
          <p:cNvCxnSpPr>
            <a:endCxn id="484" idx="2"/>
          </p:cNvCxnSpPr>
          <p:nvPr/>
        </p:nvCxnSpPr>
        <p:spPr>
          <a:xfrm rot="10800000" flipH="1">
            <a:off x="6194767" y="2461100"/>
            <a:ext cx="4629200" cy="11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24"/>
          <p:cNvCxnSpPr>
            <a:stCxn id="479" idx="0"/>
            <a:endCxn id="481" idx="2"/>
          </p:cNvCxnSpPr>
          <p:nvPr/>
        </p:nvCxnSpPr>
        <p:spPr>
          <a:xfrm rot="10800000">
            <a:off x="3879967" y="2461100"/>
            <a:ext cx="2314800" cy="11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24"/>
          <p:cNvCxnSpPr>
            <a:stCxn id="479" idx="0"/>
            <a:endCxn id="480" idx="2"/>
          </p:cNvCxnSpPr>
          <p:nvPr/>
        </p:nvCxnSpPr>
        <p:spPr>
          <a:xfrm rot="10800000">
            <a:off x="1565567" y="2461100"/>
            <a:ext cx="4629200" cy="11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0" name="Google Shape;490;p24"/>
          <p:cNvSpPr txBox="1"/>
          <p:nvPr/>
        </p:nvSpPr>
        <p:spPr>
          <a:xfrm>
            <a:off x="4635567" y="4946067"/>
            <a:ext cx="3118400" cy="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“I love coding and writing”</a:t>
            </a:r>
            <a:endParaRPr lang="en-GB" sz="2400"/>
          </a:p>
        </p:txBody>
      </p:sp>
      <p:cxnSp>
        <p:nvCxnSpPr>
          <p:cNvPr id="491" name="Google Shape;491;p24"/>
          <p:cNvCxnSpPr>
            <a:stCxn id="490" idx="0"/>
          </p:cNvCxnSpPr>
          <p:nvPr/>
        </p:nvCxnSpPr>
        <p:spPr>
          <a:xfrm rot="10800000">
            <a:off x="6194767" y="4395267"/>
            <a:ext cx="0" cy="55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480;p24"/>
          <p:cNvSpPr/>
          <p:nvPr/>
        </p:nvSpPr>
        <p:spPr>
          <a:xfrm>
            <a:off x="569137" y="1591335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</a:t>
            </a:r>
            <a:endParaRPr lang="en-GB" sz="2400"/>
          </a:p>
        </p:txBody>
      </p:sp>
      <p:sp>
        <p:nvSpPr>
          <p:cNvPr id="2" name="Google Shape;481;p24"/>
          <p:cNvSpPr/>
          <p:nvPr/>
        </p:nvSpPr>
        <p:spPr>
          <a:xfrm>
            <a:off x="2883770" y="1591335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love</a:t>
            </a:r>
            <a:endParaRPr lang="en-GB" sz="2400"/>
          </a:p>
        </p:txBody>
      </p:sp>
      <p:sp>
        <p:nvSpPr>
          <p:cNvPr id="3" name="Google Shape;482;p24"/>
          <p:cNvSpPr/>
          <p:nvPr/>
        </p:nvSpPr>
        <p:spPr>
          <a:xfrm>
            <a:off x="5197802" y="1591335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coding</a:t>
            </a:r>
            <a:endParaRPr lang="en-GB" sz="2400"/>
          </a:p>
        </p:txBody>
      </p:sp>
      <p:sp>
        <p:nvSpPr>
          <p:cNvPr id="4" name="Google Shape;480;p24"/>
          <p:cNvSpPr/>
          <p:nvPr/>
        </p:nvSpPr>
        <p:spPr>
          <a:xfrm>
            <a:off x="569772" y="1591970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</a:t>
            </a:r>
            <a:endParaRPr lang="en-GB" sz="2400"/>
          </a:p>
        </p:txBody>
      </p:sp>
      <p:sp>
        <p:nvSpPr>
          <p:cNvPr id="5" name="Google Shape;481;p24"/>
          <p:cNvSpPr/>
          <p:nvPr/>
        </p:nvSpPr>
        <p:spPr>
          <a:xfrm>
            <a:off x="2884405" y="1591970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love</a:t>
            </a:r>
            <a:endParaRPr lang="en-GB" sz="2400"/>
          </a:p>
        </p:txBody>
      </p:sp>
      <p:sp>
        <p:nvSpPr>
          <p:cNvPr id="6" name="Google Shape;483;p24"/>
          <p:cNvSpPr/>
          <p:nvPr/>
        </p:nvSpPr>
        <p:spPr>
          <a:xfrm>
            <a:off x="7512468" y="1590700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and</a:t>
            </a:r>
            <a:endParaRPr lang="en-GB" sz="2400"/>
          </a:p>
        </p:txBody>
      </p:sp>
      <p:sp>
        <p:nvSpPr>
          <p:cNvPr id="7" name="Google Shape;484;p24"/>
          <p:cNvSpPr/>
          <p:nvPr/>
        </p:nvSpPr>
        <p:spPr>
          <a:xfrm>
            <a:off x="9827135" y="1590667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writing</a:t>
            </a:r>
            <a:endParaRPr lang="en-GB" sz="2400"/>
          </a:p>
        </p:txBody>
      </p:sp>
      <p:cxnSp>
        <p:nvCxnSpPr>
          <p:cNvPr id="8" name="Google Shape;487;p24"/>
          <p:cNvCxnSpPr>
            <a:endCxn id="7" idx="2"/>
          </p:cNvCxnSpPr>
          <p:nvPr/>
        </p:nvCxnSpPr>
        <p:spPr>
          <a:xfrm rot="10800000" flipH="1">
            <a:off x="6195402" y="2461100"/>
            <a:ext cx="4629200" cy="11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482;p24"/>
          <p:cNvSpPr/>
          <p:nvPr/>
        </p:nvSpPr>
        <p:spPr>
          <a:xfrm>
            <a:off x="5198437" y="1591335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coding</a:t>
            </a:r>
            <a:endParaRPr lang="en-GB" sz="2400"/>
          </a:p>
        </p:txBody>
      </p:sp>
      <p:sp>
        <p:nvSpPr>
          <p:cNvPr id="10" name="Google Shape;480;p24"/>
          <p:cNvSpPr/>
          <p:nvPr/>
        </p:nvSpPr>
        <p:spPr>
          <a:xfrm>
            <a:off x="570407" y="1591970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</a:t>
            </a:r>
            <a:endParaRPr lang="en-GB" sz="2400"/>
          </a:p>
        </p:txBody>
      </p:sp>
      <p:sp>
        <p:nvSpPr>
          <p:cNvPr id="11" name="Google Shape;481;p24"/>
          <p:cNvSpPr/>
          <p:nvPr/>
        </p:nvSpPr>
        <p:spPr>
          <a:xfrm>
            <a:off x="2885040" y="1591970"/>
            <a:ext cx="1995200" cy="870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love</a:t>
            </a:r>
            <a:endParaRPr lang="en-GB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5"/>
          <p:cNvSpPr txBox="1"/>
          <p:nvPr/>
        </p:nvSpPr>
        <p:spPr>
          <a:xfrm>
            <a:off x="666389" y="1236300"/>
            <a:ext cx="1864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 Layer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97" name="Google Shape;497;p25"/>
          <p:cNvSpPr txBox="1"/>
          <p:nvPr/>
        </p:nvSpPr>
        <p:spPr>
          <a:xfrm>
            <a:off x="5283801" y="421500"/>
            <a:ext cx="1804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 Layers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98" name="Google Shape;498;p25"/>
          <p:cNvSpPr txBox="1"/>
          <p:nvPr/>
        </p:nvSpPr>
        <p:spPr>
          <a:xfrm>
            <a:off x="9247496" y="1236300"/>
            <a:ext cx="16256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 Layer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99" name="Google Shape;499;p25"/>
          <p:cNvSpPr txBox="1"/>
          <p:nvPr/>
        </p:nvSpPr>
        <p:spPr>
          <a:xfrm>
            <a:off x="1367404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00" name="Google Shape;500;p25"/>
          <p:cNvSpPr/>
          <p:nvPr/>
        </p:nvSpPr>
        <p:spPr>
          <a:xfrm>
            <a:off x="1898891" y="2276592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5"/>
          <p:cNvSpPr/>
          <p:nvPr/>
        </p:nvSpPr>
        <p:spPr>
          <a:xfrm>
            <a:off x="1898891" y="2633241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5"/>
          <p:cNvSpPr/>
          <p:nvPr/>
        </p:nvSpPr>
        <p:spPr>
          <a:xfrm>
            <a:off x="1898891" y="2989891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5"/>
          <p:cNvSpPr/>
          <p:nvPr/>
        </p:nvSpPr>
        <p:spPr>
          <a:xfrm>
            <a:off x="9701096" y="2843901"/>
            <a:ext cx="718400" cy="74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[4]</a:t>
            </a:r>
            <a:endParaRPr sz="2135">
              <a:solidFill>
                <a:srgbClr val="000000"/>
              </a:solidFill>
            </a:endParaRPr>
          </a:p>
        </p:txBody>
      </p:sp>
      <p:cxnSp>
        <p:nvCxnSpPr>
          <p:cNvPr id="504" name="Google Shape;504;p25"/>
          <p:cNvCxnSpPr>
            <a:stCxn id="503" idx="6"/>
            <a:endCxn id="505" idx="1"/>
          </p:cNvCxnSpPr>
          <p:nvPr/>
        </p:nvCxnSpPr>
        <p:spPr>
          <a:xfrm rot="10800000" flipH="1">
            <a:off x="10419496" y="3197701"/>
            <a:ext cx="581200" cy="18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25"/>
          <p:cNvSpPr txBox="1"/>
          <p:nvPr/>
        </p:nvSpPr>
        <p:spPr>
          <a:xfrm>
            <a:off x="3786729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07" name="Google Shape;507;p25"/>
          <p:cNvSpPr txBox="1"/>
          <p:nvPr/>
        </p:nvSpPr>
        <p:spPr>
          <a:xfrm>
            <a:off x="7368863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[3]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1367411" y="1994501"/>
            <a:ext cx="462800" cy="2628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9" name="Google Shape;509;p25"/>
          <p:cNvSpPr txBox="1"/>
          <p:nvPr/>
        </p:nvSpPr>
        <p:spPr>
          <a:xfrm>
            <a:off x="588433" y="3057700"/>
            <a:ext cx="602800" cy="5016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6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10" name="Google Shape;510;p25"/>
          <p:cNvCxnSpPr>
            <a:stCxn id="511" idx="6"/>
            <a:endCxn id="503" idx="2"/>
          </p:cNvCxnSpPr>
          <p:nvPr/>
        </p:nvCxnSpPr>
        <p:spPr>
          <a:xfrm rot="10800000" flipH="1">
            <a:off x="8373344" y="3215712"/>
            <a:ext cx="1327600" cy="21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2" name="Google Shape;512;p25"/>
          <p:cNvCxnSpPr>
            <a:stCxn id="513" idx="6"/>
            <a:endCxn id="503" idx="2"/>
          </p:cNvCxnSpPr>
          <p:nvPr/>
        </p:nvCxnSpPr>
        <p:spPr>
          <a:xfrm>
            <a:off x="8373344" y="2680484"/>
            <a:ext cx="1327600" cy="53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25"/>
          <p:cNvCxnSpPr>
            <a:stCxn id="515" idx="6"/>
            <a:endCxn id="503" idx="2"/>
          </p:cNvCxnSpPr>
          <p:nvPr/>
        </p:nvCxnSpPr>
        <p:spPr>
          <a:xfrm>
            <a:off x="8373344" y="1648121"/>
            <a:ext cx="1327600" cy="15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6" name="Google Shape;516;p25"/>
          <p:cNvCxnSpPr>
            <a:stCxn id="517" idx="6"/>
            <a:endCxn id="518" idx="2"/>
          </p:cNvCxnSpPr>
          <p:nvPr/>
        </p:nvCxnSpPr>
        <p:spPr>
          <a:xfrm>
            <a:off x="4790544" y="1648121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25"/>
          <p:cNvSpPr txBox="1"/>
          <p:nvPr/>
        </p:nvSpPr>
        <p:spPr>
          <a:xfrm>
            <a:off x="11000767" y="2946900"/>
            <a:ext cx="602800" cy="5016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6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17" name="Google Shape;517;p25"/>
          <p:cNvSpPr/>
          <p:nvPr/>
        </p:nvSpPr>
        <p:spPr>
          <a:xfrm>
            <a:off x="3999744" y="1240321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/>
              <a:t> </a:t>
            </a:r>
            <a:endParaRPr sz="1600" baseline="-25000"/>
          </a:p>
        </p:txBody>
      </p:sp>
      <p:sp>
        <p:nvSpPr>
          <p:cNvPr id="519" name="Google Shape;519;p25"/>
          <p:cNvSpPr/>
          <p:nvPr/>
        </p:nvSpPr>
        <p:spPr>
          <a:xfrm>
            <a:off x="3991495" y="2272601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/>
              <a:t> 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520" name="Google Shape;520;p25"/>
          <p:cNvSpPr/>
          <p:nvPr/>
        </p:nvSpPr>
        <p:spPr>
          <a:xfrm>
            <a:off x="3999744" y="3304915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/>
              <a:t> 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521" name="Google Shape;521;p25"/>
          <p:cNvSpPr/>
          <p:nvPr/>
        </p:nvSpPr>
        <p:spPr>
          <a:xfrm>
            <a:off x="3999744" y="4952312"/>
            <a:ext cx="782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[1]</a:t>
            </a:r>
            <a:r>
              <a:rPr lang="en-GB" sz="1465" baseline="-25000">
                <a:solidFill>
                  <a:srgbClr val="000000"/>
                </a:solidFill>
              </a:rPr>
              <a:t>n</a:t>
            </a:r>
            <a:endParaRPr sz="1465">
              <a:solidFill>
                <a:srgbClr val="000000"/>
              </a:solidFill>
            </a:endParaRPr>
          </a:p>
        </p:txBody>
      </p:sp>
      <p:sp>
        <p:nvSpPr>
          <p:cNvPr id="518" name="Google Shape;518;p25"/>
          <p:cNvSpPr/>
          <p:nvPr/>
        </p:nvSpPr>
        <p:spPr>
          <a:xfrm>
            <a:off x="5790811" y="1240321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[2]</a:t>
            </a:r>
            <a:r>
              <a:rPr lang="en-GB" sz="1465" baseline="-25000">
                <a:solidFill>
                  <a:srgbClr val="000000"/>
                </a:solidFill>
              </a:rPr>
              <a:t>1</a:t>
            </a:r>
            <a:endParaRPr sz="1600" baseline="-25000"/>
          </a:p>
        </p:txBody>
      </p:sp>
      <p:sp>
        <p:nvSpPr>
          <p:cNvPr id="522" name="Google Shape;522;p25"/>
          <p:cNvSpPr/>
          <p:nvPr/>
        </p:nvSpPr>
        <p:spPr>
          <a:xfrm>
            <a:off x="5790811" y="2322084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[2]</a:t>
            </a:r>
            <a:r>
              <a:rPr lang="en-GB" sz="1465" baseline="-25000">
                <a:solidFill>
                  <a:srgbClr val="000000"/>
                </a:solidFill>
              </a:rPr>
              <a:t>2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523" name="Google Shape;523;p25"/>
          <p:cNvSpPr/>
          <p:nvPr/>
        </p:nvSpPr>
        <p:spPr>
          <a:xfrm>
            <a:off x="5790811" y="3341015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[2]</a:t>
            </a:r>
            <a:r>
              <a:rPr lang="en-GB" sz="1465" baseline="-25000">
                <a:solidFill>
                  <a:srgbClr val="000000"/>
                </a:solidFill>
              </a:rPr>
              <a:t>3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524" name="Google Shape;524;p25"/>
          <p:cNvSpPr/>
          <p:nvPr/>
        </p:nvSpPr>
        <p:spPr>
          <a:xfrm>
            <a:off x="5790811" y="4952312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[2]</a:t>
            </a:r>
            <a:r>
              <a:rPr lang="en-GB" sz="1465" baseline="-25000">
                <a:solidFill>
                  <a:srgbClr val="000000"/>
                </a:solidFill>
              </a:rPr>
              <a:t>n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515" name="Google Shape;515;p25"/>
          <p:cNvSpPr/>
          <p:nvPr/>
        </p:nvSpPr>
        <p:spPr>
          <a:xfrm>
            <a:off x="7582544" y="1240321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[3]</a:t>
            </a:r>
            <a:r>
              <a:rPr lang="en-GB" sz="1465" baseline="-25000">
                <a:solidFill>
                  <a:srgbClr val="000000"/>
                </a:solidFill>
              </a:rPr>
              <a:t>1</a:t>
            </a:r>
            <a:endParaRPr sz="1600" baseline="-25000"/>
          </a:p>
        </p:txBody>
      </p:sp>
      <p:sp>
        <p:nvSpPr>
          <p:cNvPr id="513" name="Google Shape;513;p25"/>
          <p:cNvSpPr/>
          <p:nvPr/>
        </p:nvSpPr>
        <p:spPr>
          <a:xfrm>
            <a:off x="7582544" y="2272684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[3]</a:t>
            </a:r>
            <a:r>
              <a:rPr lang="en-GB" sz="1465" baseline="-25000">
                <a:solidFill>
                  <a:srgbClr val="000000"/>
                </a:solidFill>
              </a:rPr>
              <a:t>2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525" name="Google Shape;525;p25"/>
          <p:cNvSpPr/>
          <p:nvPr/>
        </p:nvSpPr>
        <p:spPr>
          <a:xfrm>
            <a:off x="7582528" y="3305081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[3]</a:t>
            </a:r>
            <a:r>
              <a:rPr lang="en-GB" sz="1465" baseline="-25000">
                <a:solidFill>
                  <a:srgbClr val="000000"/>
                </a:solidFill>
              </a:rPr>
              <a:t>3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511" name="Google Shape;511;p25"/>
          <p:cNvSpPr/>
          <p:nvPr/>
        </p:nvSpPr>
        <p:spPr>
          <a:xfrm>
            <a:off x="7582544" y="4928712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[3]</a:t>
            </a:r>
            <a:r>
              <a:rPr lang="en-GB" sz="1465" baseline="-25000">
                <a:solidFill>
                  <a:srgbClr val="000000"/>
                </a:solidFill>
              </a:rPr>
              <a:t>n</a:t>
            </a:r>
            <a:endParaRPr sz="2135">
              <a:solidFill>
                <a:srgbClr val="000000"/>
              </a:solidFill>
            </a:endParaRPr>
          </a:p>
        </p:txBody>
      </p:sp>
      <p:cxnSp>
        <p:nvCxnSpPr>
          <p:cNvPr id="526" name="Google Shape;526;p25"/>
          <p:cNvCxnSpPr/>
          <p:nvPr/>
        </p:nvCxnSpPr>
        <p:spPr>
          <a:xfrm flipH="1">
            <a:off x="4391133" y="4287700"/>
            <a:ext cx="8000" cy="60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27" name="Google Shape;527;p25"/>
          <p:cNvSpPr/>
          <p:nvPr/>
        </p:nvSpPr>
        <p:spPr>
          <a:xfrm>
            <a:off x="1898891" y="3346559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5"/>
          <p:cNvSpPr/>
          <p:nvPr/>
        </p:nvSpPr>
        <p:spPr>
          <a:xfrm>
            <a:off x="1898891" y="3703208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5"/>
          <p:cNvSpPr/>
          <p:nvPr/>
        </p:nvSpPr>
        <p:spPr>
          <a:xfrm>
            <a:off x="1898891" y="4059857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5"/>
          <p:cNvSpPr/>
          <p:nvPr/>
        </p:nvSpPr>
        <p:spPr>
          <a:xfrm>
            <a:off x="1898891" y="4329057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31" name="Google Shape;531;p25"/>
          <p:cNvCxnSpPr>
            <a:endCxn id="517" idx="2"/>
          </p:cNvCxnSpPr>
          <p:nvPr/>
        </p:nvCxnSpPr>
        <p:spPr>
          <a:xfrm rot="10800000" flipH="1">
            <a:off x="2013344" y="1648121"/>
            <a:ext cx="1986400" cy="67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25"/>
          <p:cNvCxnSpPr>
            <a:stCxn id="500" idx="5"/>
            <a:endCxn id="519" idx="2"/>
          </p:cNvCxnSpPr>
          <p:nvPr/>
        </p:nvCxnSpPr>
        <p:spPr>
          <a:xfrm>
            <a:off x="1989368" y="2354436"/>
            <a:ext cx="2002000" cy="32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25"/>
          <p:cNvCxnSpPr>
            <a:stCxn id="500" idx="5"/>
            <a:endCxn id="520" idx="2"/>
          </p:cNvCxnSpPr>
          <p:nvPr/>
        </p:nvCxnSpPr>
        <p:spPr>
          <a:xfrm>
            <a:off x="1989368" y="2354436"/>
            <a:ext cx="2010400" cy="135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25"/>
          <p:cNvCxnSpPr>
            <a:stCxn id="500" idx="5"/>
            <a:endCxn id="521" idx="2"/>
          </p:cNvCxnSpPr>
          <p:nvPr/>
        </p:nvCxnSpPr>
        <p:spPr>
          <a:xfrm>
            <a:off x="1989368" y="2354436"/>
            <a:ext cx="2010400" cy="300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25"/>
          <p:cNvCxnSpPr>
            <a:stCxn id="501" idx="5"/>
            <a:endCxn id="517" idx="2"/>
          </p:cNvCxnSpPr>
          <p:nvPr/>
        </p:nvCxnSpPr>
        <p:spPr>
          <a:xfrm rot="10800000" flipH="1">
            <a:off x="1989368" y="1648285"/>
            <a:ext cx="2010400" cy="106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25"/>
          <p:cNvCxnSpPr>
            <a:stCxn id="501" idx="5"/>
            <a:endCxn id="520" idx="2"/>
          </p:cNvCxnSpPr>
          <p:nvPr/>
        </p:nvCxnSpPr>
        <p:spPr>
          <a:xfrm>
            <a:off x="1989368" y="2711085"/>
            <a:ext cx="2010400" cy="10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25"/>
          <p:cNvCxnSpPr>
            <a:stCxn id="501" idx="6"/>
            <a:endCxn id="519" idx="2"/>
          </p:cNvCxnSpPr>
          <p:nvPr/>
        </p:nvCxnSpPr>
        <p:spPr>
          <a:xfrm>
            <a:off x="2004891" y="2678841"/>
            <a:ext cx="1986800" cy="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25"/>
          <p:cNvCxnSpPr>
            <a:stCxn id="501" idx="6"/>
            <a:endCxn id="521" idx="2"/>
          </p:cNvCxnSpPr>
          <p:nvPr/>
        </p:nvCxnSpPr>
        <p:spPr>
          <a:xfrm>
            <a:off x="2004891" y="2678841"/>
            <a:ext cx="1994800" cy="268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25"/>
          <p:cNvCxnSpPr>
            <a:stCxn id="502" idx="4"/>
            <a:endCxn id="517" idx="2"/>
          </p:cNvCxnSpPr>
          <p:nvPr/>
        </p:nvCxnSpPr>
        <p:spPr>
          <a:xfrm rot="10800000" flipH="1">
            <a:off x="1951891" y="1648291"/>
            <a:ext cx="2048000" cy="143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25"/>
          <p:cNvCxnSpPr>
            <a:stCxn id="502" idx="6"/>
            <a:endCxn id="519" idx="2"/>
          </p:cNvCxnSpPr>
          <p:nvPr/>
        </p:nvCxnSpPr>
        <p:spPr>
          <a:xfrm rot="10800000" flipH="1">
            <a:off x="2004891" y="2680291"/>
            <a:ext cx="1986800" cy="35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25"/>
          <p:cNvCxnSpPr>
            <a:stCxn id="502" idx="6"/>
            <a:endCxn id="520" idx="2"/>
          </p:cNvCxnSpPr>
          <p:nvPr/>
        </p:nvCxnSpPr>
        <p:spPr>
          <a:xfrm>
            <a:off x="2004891" y="3035491"/>
            <a:ext cx="1994800" cy="67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25"/>
          <p:cNvCxnSpPr>
            <a:stCxn id="502" idx="5"/>
            <a:endCxn id="521" idx="2"/>
          </p:cNvCxnSpPr>
          <p:nvPr/>
        </p:nvCxnSpPr>
        <p:spPr>
          <a:xfrm>
            <a:off x="1989368" y="3067735"/>
            <a:ext cx="2010400" cy="229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25"/>
          <p:cNvCxnSpPr>
            <a:stCxn id="527" idx="4"/>
            <a:endCxn id="517" idx="2"/>
          </p:cNvCxnSpPr>
          <p:nvPr/>
        </p:nvCxnSpPr>
        <p:spPr>
          <a:xfrm rot="10800000" flipH="1">
            <a:off x="1951891" y="1648159"/>
            <a:ext cx="2048000" cy="178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25"/>
          <p:cNvCxnSpPr>
            <a:stCxn id="527" idx="5"/>
            <a:endCxn id="519" idx="2"/>
          </p:cNvCxnSpPr>
          <p:nvPr/>
        </p:nvCxnSpPr>
        <p:spPr>
          <a:xfrm rot="10800000" flipH="1">
            <a:off x="1989368" y="2680403"/>
            <a:ext cx="2002000" cy="74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25"/>
          <p:cNvCxnSpPr>
            <a:stCxn id="527" idx="6"/>
            <a:endCxn id="520" idx="2"/>
          </p:cNvCxnSpPr>
          <p:nvPr/>
        </p:nvCxnSpPr>
        <p:spPr>
          <a:xfrm>
            <a:off x="2004891" y="3392159"/>
            <a:ext cx="1994800" cy="32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25"/>
          <p:cNvCxnSpPr>
            <a:stCxn id="527" idx="5"/>
            <a:endCxn id="521" idx="2"/>
          </p:cNvCxnSpPr>
          <p:nvPr/>
        </p:nvCxnSpPr>
        <p:spPr>
          <a:xfrm>
            <a:off x="1989368" y="3424403"/>
            <a:ext cx="2010400" cy="193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25"/>
          <p:cNvCxnSpPr>
            <a:stCxn id="528" idx="5"/>
            <a:endCxn id="517" idx="2"/>
          </p:cNvCxnSpPr>
          <p:nvPr/>
        </p:nvCxnSpPr>
        <p:spPr>
          <a:xfrm rot="10800000" flipH="1">
            <a:off x="1989368" y="1648252"/>
            <a:ext cx="2010400" cy="213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25"/>
          <p:cNvCxnSpPr>
            <a:stCxn id="528" idx="6"/>
            <a:endCxn id="519" idx="2"/>
          </p:cNvCxnSpPr>
          <p:nvPr/>
        </p:nvCxnSpPr>
        <p:spPr>
          <a:xfrm rot="10800000" flipH="1">
            <a:off x="2004891" y="2680408"/>
            <a:ext cx="1986800" cy="106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25"/>
          <p:cNvCxnSpPr>
            <a:stCxn id="528" idx="5"/>
            <a:endCxn id="520" idx="2"/>
          </p:cNvCxnSpPr>
          <p:nvPr/>
        </p:nvCxnSpPr>
        <p:spPr>
          <a:xfrm rot="10800000" flipH="1">
            <a:off x="1989368" y="3712652"/>
            <a:ext cx="2010400" cy="6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25"/>
          <p:cNvCxnSpPr>
            <a:stCxn id="528" idx="5"/>
            <a:endCxn id="521" idx="2"/>
          </p:cNvCxnSpPr>
          <p:nvPr/>
        </p:nvCxnSpPr>
        <p:spPr>
          <a:xfrm>
            <a:off x="1989368" y="3781052"/>
            <a:ext cx="2010400" cy="157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25"/>
          <p:cNvCxnSpPr>
            <a:stCxn id="529" idx="0"/>
            <a:endCxn id="520" idx="2"/>
          </p:cNvCxnSpPr>
          <p:nvPr/>
        </p:nvCxnSpPr>
        <p:spPr>
          <a:xfrm rot="10800000" flipH="1">
            <a:off x="1951891" y="3712657"/>
            <a:ext cx="2048000" cy="34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25"/>
          <p:cNvCxnSpPr>
            <a:stCxn id="529" idx="5"/>
            <a:endCxn id="519" idx="2"/>
          </p:cNvCxnSpPr>
          <p:nvPr/>
        </p:nvCxnSpPr>
        <p:spPr>
          <a:xfrm rot="10800000" flipH="1">
            <a:off x="1989368" y="2680501"/>
            <a:ext cx="2002000" cy="145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25"/>
          <p:cNvCxnSpPr>
            <a:stCxn id="529" idx="6"/>
            <a:endCxn id="520" idx="2"/>
          </p:cNvCxnSpPr>
          <p:nvPr/>
        </p:nvCxnSpPr>
        <p:spPr>
          <a:xfrm rot="10800000" flipH="1">
            <a:off x="2004891" y="3712657"/>
            <a:ext cx="1994800" cy="39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25"/>
          <p:cNvCxnSpPr>
            <a:stCxn id="529" idx="5"/>
            <a:endCxn id="521" idx="2"/>
          </p:cNvCxnSpPr>
          <p:nvPr/>
        </p:nvCxnSpPr>
        <p:spPr>
          <a:xfrm>
            <a:off x="1989368" y="4137701"/>
            <a:ext cx="2010400" cy="122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25"/>
          <p:cNvCxnSpPr>
            <a:stCxn id="530" idx="5"/>
            <a:endCxn id="517" idx="2"/>
          </p:cNvCxnSpPr>
          <p:nvPr/>
        </p:nvCxnSpPr>
        <p:spPr>
          <a:xfrm rot="10800000" flipH="1">
            <a:off x="1989368" y="1648101"/>
            <a:ext cx="2010400" cy="275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5"/>
          <p:cNvCxnSpPr>
            <a:stCxn id="530" idx="5"/>
            <a:endCxn id="519" idx="2"/>
          </p:cNvCxnSpPr>
          <p:nvPr/>
        </p:nvCxnSpPr>
        <p:spPr>
          <a:xfrm rot="10800000" flipH="1">
            <a:off x="1989368" y="2680501"/>
            <a:ext cx="2002000" cy="172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5"/>
          <p:cNvCxnSpPr>
            <a:stCxn id="530" idx="5"/>
            <a:endCxn id="520" idx="2"/>
          </p:cNvCxnSpPr>
          <p:nvPr/>
        </p:nvCxnSpPr>
        <p:spPr>
          <a:xfrm rot="10800000" flipH="1">
            <a:off x="1989368" y="3712901"/>
            <a:ext cx="2010400" cy="69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25"/>
          <p:cNvCxnSpPr>
            <a:stCxn id="530" idx="5"/>
            <a:endCxn id="521" idx="2"/>
          </p:cNvCxnSpPr>
          <p:nvPr/>
        </p:nvCxnSpPr>
        <p:spPr>
          <a:xfrm>
            <a:off x="1989368" y="4406901"/>
            <a:ext cx="2010400" cy="95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25"/>
          <p:cNvCxnSpPr>
            <a:stCxn id="517" idx="6"/>
            <a:endCxn id="522" idx="2"/>
          </p:cNvCxnSpPr>
          <p:nvPr/>
        </p:nvCxnSpPr>
        <p:spPr>
          <a:xfrm>
            <a:off x="4790544" y="1648121"/>
            <a:ext cx="1000400" cy="108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25"/>
          <p:cNvCxnSpPr>
            <a:stCxn id="517" idx="6"/>
            <a:endCxn id="523" idx="2"/>
          </p:cNvCxnSpPr>
          <p:nvPr/>
        </p:nvCxnSpPr>
        <p:spPr>
          <a:xfrm>
            <a:off x="4790544" y="1648121"/>
            <a:ext cx="1000400" cy="210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25"/>
          <p:cNvCxnSpPr>
            <a:stCxn id="517" idx="6"/>
            <a:endCxn id="524" idx="2"/>
          </p:cNvCxnSpPr>
          <p:nvPr/>
        </p:nvCxnSpPr>
        <p:spPr>
          <a:xfrm>
            <a:off x="4790544" y="1648121"/>
            <a:ext cx="1000400" cy="3712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25"/>
          <p:cNvCxnSpPr>
            <a:stCxn id="519" idx="6"/>
            <a:endCxn id="518" idx="2"/>
          </p:cNvCxnSpPr>
          <p:nvPr/>
        </p:nvCxnSpPr>
        <p:spPr>
          <a:xfrm rot="10800000" flipH="1">
            <a:off x="4782295" y="1648001"/>
            <a:ext cx="1008400" cy="103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25"/>
          <p:cNvCxnSpPr>
            <a:stCxn id="519" idx="6"/>
            <a:endCxn id="522" idx="2"/>
          </p:cNvCxnSpPr>
          <p:nvPr/>
        </p:nvCxnSpPr>
        <p:spPr>
          <a:xfrm>
            <a:off x="4782295" y="2680401"/>
            <a:ext cx="1008400" cy="4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25"/>
          <p:cNvCxnSpPr>
            <a:stCxn id="519" idx="6"/>
            <a:endCxn id="523" idx="2"/>
          </p:cNvCxnSpPr>
          <p:nvPr/>
        </p:nvCxnSpPr>
        <p:spPr>
          <a:xfrm>
            <a:off x="4782295" y="2680401"/>
            <a:ext cx="1008400" cy="106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25"/>
          <p:cNvCxnSpPr>
            <a:stCxn id="519" idx="6"/>
            <a:endCxn id="524" idx="2"/>
          </p:cNvCxnSpPr>
          <p:nvPr/>
        </p:nvCxnSpPr>
        <p:spPr>
          <a:xfrm>
            <a:off x="4782295" y="2680401"/>
            <a:ext cx="1008400" cy="267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5"/>
          <p:cNvCxnSpPr>
            <a:stCxn id="520" idx="6"/>
            <a:endCxn id="518" idx="2"/>
          </p:cNvCxnSpPr>
          <p:nvPr/>
        </p:nvCxnSpPr>
        <p:spPr>
          <a:xfrm rot="10800000" flipH="1">
            <a:off x="4790544" y="1648315"/>
            <a:ext cx="1000400" cy="206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25"/>
          <p:cNvCxnSpPr>
            <a:stCxn id="520" idx="6"/>
            <a:endCxn id="522" idx="2"/>
          </p:cNvCxnSpPr>
          <p:nvPr/>
        </p:nvCxnSpPr>
        <p:spPr>
          <a:xfrm rot="10800000" flipH="1">
            <a:off x="4790544" y="2729915"/>
            <a:ext cx="1000400" cy="98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25"/>
          <p:cNvCxnSpPr>
            <a:stCxn id="520" idx="6"/>
            <a:endCxn id="523" idx="2"/>
          </p:cNvCxnSpPr>
          <p:nvPr/>
        </p:nvCxnSpPr>
        <p:spPr>
          <a:xfrm>
            <a:off x="4790544" y="3712715"/>
            <a:ext cx="1000400" cy="3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25"/>
          <p:cNvCxnSpPr>
            <a:stCxn id="520" idx="6"/>
            <a:endCxn id="524" idx="2"/>
          </p:cNvCxnSpPr>
          <p:nvPr/>
        </p:nvCxnSpPr>
        <p:spPr>
          <a:xfrm>
            <a:off x="4790544" y="3712715"/>
            <a:ext cx="1000400" cy="164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p25"/>
          <p:cNvCxnSpPr>
            <a:endCxn id="518" idx="2"/>
          </p:cNvCxnSpPr>
          <p:nvPr/>
        </p:nvCxnSpPr>
        <p:spPr>
          <a:xfrm rot="10800000" flipH="1">
            <a:off x="4790411" y="1648121"/>
            <a:ext cx="1000400" cy="375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25"/>
          <p:cNvCxnSpPr>
            <a:stCxn id="521" idx="6"/>
            <a:endCxn id="522" idx="2"/>
          </p:cNvCxnSpPr>
          <p:nvPr/>
        </p:nvCxnSpPr>
        <p:spPr>
          <a:xfrm rot="10800000" flipH="1">
            <a:off x="4782544" y="2729712"/>
            <a:ext cx="1008400" cy="263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25"/>
          <p:cNvCxnSpPr>
            <a:stCxn id="521" idx="6"/>
            <a:endCxn id="523" idx="2"/>
          </p:cNvCxnSpPr>
          <p:nvPr/>
        </p:nvCxnSpPr>
        <p:spPr>
          <a:xfrm rot="10800000" flipH="1">
            <a:off x="4782544" y="3748912"/>
            <a:ext cx="1008400" cy="16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25"/>
          <p:cNvCxnSpPr>
            <a:stCxn id="521" idx="6"/>
            <a:endCxn id="524" idx="2"/>
          </p:cNvCxnSpPr>
          <p:nvPr/>
        </p:nvCxnSpPr>
        <p:spPr>
          <a:xfrm>
            <a:off x="4782544" y="5360112"/>
            <a:ext cx="1008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25"/>
          <p:cNvCxnSpPr/>
          <p:nvPr/>
        </p:nvCxnSpPr>
        <p:spPr>
          <a:xfrm>
            <a:off x="6581877" y="1624521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25"/>
          <p:cNvCxnSpPr/>
          <p:nvPr/>
        </p:nvCxnSpPr>
        <p:spPr>
          <a:xfrm>
            <a:off x="6581877" y="1624521"/>
            <a:ext cx="1000400" cy="108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25"/>
          <p:cNvCxnSpPr/>
          <p:nvPr/>
        </p:nvCxnSpPr>
        <p:spPr>
          <a:xfrm>
            <a:off x="6581877" y="1624521"/>
            <a:ext cx="1000400" cy="210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25"/>
          <p:cNvCxnSpPr/>
          <p:nvPr/>
        </p:nvCxnSpPr>
        <p:spPr>
          <a:xfrm>
            <a:off x="6581877" y="1624521"/>
            <a:ext cx="1000400" cy="3712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8" name="Google Shape;578;p25"/>
          <p:cNvCxnSpPr/>
          <p:nvPr/>
        </p:nvCxnSpPr>
        <p:spPr>
          <a:xfrm rot="10800000" flipH="1">
            <a:off x="6581877" y="1624684"/>
            <a:ext cx="1000400" cy="108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25"/>
          <p:cNvCxnSpPr/>
          <p:nvPr/>
        </p:nvCxnSpPr>
        <p:spPr>
          <a:xfrm>
            <a:off x="6581877" y="2706284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" name="Google Shape;580;p25"/>
          <p:cNvCxnSpPr/>
          <p:nvPr/>
        </p:nvCxnSpPr>
        <p:spPr>
          <a:xfrm>
            <a:off x="6581877" y="2706284"/>
            <a:ext cx="10004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1" name="Google Shape;581;p25"/>
          <p:cNvCxnSpPr/>
          <p:nvPr/>
        </p:nvCxnSpPr>
        <p:spPr>
          <a:xfrm>
            <a:off x="6581877" y="2706284"/>
            <a:ext cx="1000400" cy="263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25"/>
          <p:cNvCxnSpPr/>
          <p:nvPr/>
        </p:nvCxnSpPr>
        <p:spPr>
          <a:xfrm rot="10800000" flipH="1">
            <a:off x="6581877" y="1624715"/>
            <a:ext cx="1000400" cy="206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" name="Google Shape;583;p25"/>
          <p:cNvCxnSpPr/>
          <p:nvPr/>
        </p:nvCxnSpPr>
        <p:spPr>
          <a:xfrm rot="10800000" flipH="1">
            <a:off x="6581877" y="2706315"/>
            <a:ext cx="1000400" cy="98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25"/>
          <p:cNvCxnSpPr/>
          <p:nvPr/>
        </p:nvCxnSpPr>
        <p:spPr>
          <a:xfrm>
            <a:off x="6581877" y="3689115"/>
            <a:ext cx="1000400" cy="3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25"/>
          <p:cNvCxnSpPr/>
          <p:nvPr/>
        </p:nvCxnSpPr>
        <p:spPr>
          <a:xfrm>
            <a:off x="6581877" y="3689115"/>
            <a:ext cx="1000400" cy="164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6" name="Google Shape;586;p25"/>
          <p:cNvCxnSpPr/>
          <p:nvPr/>
        </p:nvCxnSpPr>
        <p:spPr>
          <a:xfrm rot="10800000" flipH="1">
            <a:off x="6581744" y="1624521"/>
            <a:ext cx="1000400" cy="375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" name="Google Shape;587;p25"/>
          <p:cNvCxnSpPr/>
          <p:nvPr/>
        </p:nvCxnSpPr>
        <p:spPr>
          <a:xfrm rot="10800000" flipH="1">
            <a:off x="6581877" y="2706112"/>
            <a:ext cx="1000400" cy="263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25"/>
          <p:cNvCxnSpPr/>
          <p:nvPr/>
        </p:nvCxnSpPr>
        <p:spPr>
          <a:xfrm rot="10800000" flipH="1">
            <a:off x="6581877" y="3725312"/>
            <a:ext cx="1000400" cy="16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25"/>
          <p:cNvCxnSpPr/>
          <p:nvPr/>
        </p:nvCxnSpPr>
        <p:spPr>
          <a:xfrm>
            <a:off x="6581877" y="5336512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0" name="Google Shape;590;p25"/>
          <p:cNvSpPr txBox="1"/>
          <p:nvPr/>
        </p:nvSpPr>
        <p:spPr>
          <a:xfrm>
            <a:off x="5577796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91" name="Google Shape;591;p25"/>
          <p:cNvCxnSpPr>
            <a:stCxn id="525" idx="6"/>
            <a:endCxn id="503" idx="2"/>
          </p:cNvCxnSpPr>
          <p:nvPr/>
        </p:nvCxnSpPr>
        <p:spPr>
          <a:xfrm rot="10800000" flipH="1">
            <a:off x="8373328" y="3215681"/>
            <a:ext cx="1327600" cy="49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25"/>
          <p:cNvSpPr txBox="1"/>
          <p:nvPr/>
        </p:nvSpPr>
        <p:spPr>
          <a:xfrm>
            <a:off x="9451896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[4]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93" name="Google Shape;593;p25"/>
          <p:cNvCxnSpPr/>
          <p:nvPr/>
        </p:nvCxnSpPr>
        <p:spPr>
          <a:xfrm flipH="1">
            <a:off x="6182267" y="4287700"/>
            <a:ext cx="8000" cy="60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25"/>
          <p:cNvCxnSpPr/>
          <p:nvPr/>
        </p:nvCxnSpPr>
        <p:spPr>
          <a:xfrm flipH="1">
            <a:off x="7973733" y="4287684"/>
            <a:ext cx="8000" cy="60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6"/>
          <p:cNvSpPr txBox="1"/>
          <p:nvPr/>
        </p:nvSpPr>
        <p:spPr>
          <a:xfrm>
            <a:off x="666389" y="1236300"/>
            <a:ext cx="1864800" cy="50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 Layer</a:t>
            </a:r>
            <a:endParaRPr sz="16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0" name="Google Shape;600;p26"/>
          <p:cNvSpPr txBox="1"/>
          <p:nvPr/>
        </p:nvSpPr>
        <p:spPr>
          <a:xfrm>
            <a:off x="5283801" y="421500"/>
            <a:ext cx="1804800" cy="50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 Layers</a:t>
            </a:r>
            <a:endParaRPr sz="16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1" name="Google Shape;601;p26"/>
          <p:cNvSpPr txBox="1"/>
          <p:nvPr/>
        </p:nvSpPr>
        <p:spPr>
          <a:xfrm>
            <a:off x="9247496" y="1236300"/>
            <a:ext cx="1625600" cy="50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 Layer</a:t>
            </a:r>
            <a:endParaRPr sz="16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2" name="Google Shape;602;p26"/>
          <p:cNvSpPr txBox="1"/>
          <p:nvPr/>
        </p:nvSpPr>
        <p:spPr>
          <a:xfrm>
            <a:off x="1343504" y="5125467"/>
            <a:ext cx="1216800" cy="501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sz="2400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sz="2400"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3" name="Google Shape;603;p26"/>
          <p:cNvSpPr/>
          <p:nvPr/>
        </p:nvSpPr>
        <p:spPr>
          <a:xfrm>
            <a:off x="1898891" y="2276592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26"/>
          <p:cNvSpPr/>
          <p:nvPr/>
        </p:nvSpPr>
        <p:spPr>
          <a:xfrm>
            <a:off x="1898891" y="2633241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26"/>
          <p:cNvSpPr/>
          <p:nvPr/>
        </p:nvSpPr>
        <p:spPr>
          <a:xfrm>
            <a:off x="1898891" y="2989891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26"/>
          <p:cNvSpPr/>
          <p:nvPr/>
        </p:nvSpPr>
        <p:spPr>
          <a:xfrm>
            <a:off x="9701096" y="2843901"/>
            <a:ext cx="718400" cy="743600"/>
          </a:xfrm>
          <a:prstGeom prst="ellipse">
            <a:avLst/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F4CCCC"/>
                </a:solidFill>
              </a:rPr>
              <a:t>a</a:t>
            </a:r>
            <a:r>
              <a:rPr lang="en-GB" sz="1465" baseline="30000">
                <a:solidFill>
                  <a:srgbClr val="F4CCCC"/>
                </a:solidFill>
              </a:rPr>
              <a:t>[4]</a:t>
            </a:r>
            <a:endParaRPr sz="2135">
              <a:solidFill>
                <a:srgbClr val="F4CCCC"/>
              </a:solidFill>
            </a:endParaRPr>
          </a:p>
        </p:txBody>
      </p:sp>
      <p:cxnSp>
        <p:nvCxnSpPr>
          <p:cNvPr id="607" name="Google Shape;607;p26"/>
          <p:cNvCxnSpPr>
            <a:stCxn id="606" idx="6"/>
            <a:endCxn id="608" idx="1"/>
          </p:cNvCxnSpPr>
          <p:nvPr/>
        </p:nvCxnSpPr>
        <p:spPr>
          <a:xfrm rot="10800000" flipH="1">
            <a:off x="10419496" y="3197701"/>
            <a:ext cx="581200" cy="18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3786729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sz="2400"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368863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[3]</a:t>
            </a:r>
            <a:endParaRPr sz="2400"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1" name="Google Shape;611;p26"/>
          <p:cNvSpPr/>
          <p:nvPr/>
        </p:nvSpPr>
        <p:spPr>
          <a:xfrm>
            <a:off x="1367411" y="1994501"/>
            <a:ext cx="462800" cy="2628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2" name="Google Shape;612;p26"/>
          <p:cNvSpPr txBox="1"/>
          <p:nvPr/>
        </p:nvSpPr>
        <p:spPr>
          <a:xfrm>
            <a:off x="588433" y="3057700"/>
            <a:ext cx="602800" cy="501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600" b="1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13" name="Google Shape;613;p26"/>
          <p:cNvCxnSpPr>
            <a:stCxn id="614" idx="6"/>
            <a:endCxn id="606" idx="2"/>
          </p:cNvCxnSpPr>
          <p:nvPr/>
        </p:nvCxnSpPr>
        <p:spPr>
          <a:xfrm rot="10800000" flipH="1">
            <a:off x="8373344" y="3215712"/>
            <a:ext cx="1327600" cy="212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5" name="Google Shape;615;p26"/>
          <p:cNvCxnSpPr>
            <a:stCxn id="616" idx="6"/>
            <a:endCxn id="606" idx="2"/>
          </p:cNvCxnSpPr>
          <p:nvPr/>
        </p:nvCxnSpPr>
        <p:spPr>
          <a:xfrm>
            <a:off x="8373344" y="2680484"/>
            <a:ext cx="1327600" cy="535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7" name="Google Shape;617;p26"/>
          <p:cNvCxnSpPr>
            <a:stCxn id="618" idx="6"/>
            <a:endCxn id="606" idx="2"/>
          </p:cNvCxnSpPr>
          <p:nvPr/>
        </p:nvCxnSpPr>
        <p:spPr>
          <a:xfrm>
            <a:off x="8373344" y="1648121"/>
            <a:ext cx="1327600" cy="1567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26"/>
          <p:cNvCxnSpPr>
            <a:stCxn id="620" idx="6"/>
            <a:endCxn id="621" idx="2"/>
          </p:cNvCxnSpPr>
          <p:nvPr/>
        </p:nvCxnSpPr>
        <p:spPr>
          <a:xfrm>
            <a:off x="4790544" y="1648121"/>
            <a:ext cx="1000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" name="Google Shape;608;p26"/>
          <p:cNvSpPr txBox="1"/>
          <p:nvPr/>
        </p:nvSpPr>
        <p:spPr>
          <a:xfrm>
            <a:off x="11000767" y="2946900"/>
            <a:ext cx="602800" cy="501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 b="1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600" b="1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20" name="Google Shape;620;p26"/>
          <p:cNvSpPr/>
          <p:nvPr/>
        </p:nvSpPr>
        <p:spPr>
          <a:xfrm>
            <a:off x="3999744" y="1240321"/>
            <a:ext cx="790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[1]</a:t>
            </a:r>
            <a:r>
              <a:rPr lang="en-GB" sz="1465" baseline="-25000">
                <a:solidFill>
                  <a:srgbClr val="D9EAD3"/>
                </a:solidFill>
              </a:rPr>
              <a:t>1</a:t>
            </a:r>
            <a:endParaRPr sz="1600" baseline="-25000">
              <a:solidFill>
                <a:srgbClr val="D9EAD3"/>
              </a:solidFill>
            </a:endParaRPr>
          </a:p>
        </p:txBody>
      </p:sp>
      <p:sp>
        <p:nvSpPr>
          <p:cNvPr id="622" name="Google Shape;622;p26"/>
          <p:cNvSpPr/>
          <p:nvPr/>
        </p:nvSpPr>
        <p:spPr>
          <a:xfrm>
            <a:off x="3999744" y="2322084"/>
            <a:ext cx="790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[1]</a:t>
            </a:r>
            <a:r>
              <a:rPr lang="en-GB" sz="1465" baseline="-25000">
                <a:solidFill>
                  <a:srgbClr val="D9EAD3"/>
                </a:solidFill>
              </a:rPr>
              <a:t>2</a:t>
            </a:r>
            <a:endParaRPr sz="2135">
              <a:solidFill>
                <a:srgbClr val="D9EAD3"/>
              </a:solidFill>
            </a:endParaRPr>
          </a:p>
        </p:txBody>
      </p:sp>
      <p:sp>
        <p:nvSpPr>
          <p:cNvPr id="623" name="Google Shape;623;p26"/>
          <p:cNvSpPr/>
          <p:nvPr/>
        </p:nvSpPr>
        <p:spPr>
          <a:xfrm>
            <a:off x="3999744" y="3304915"/>
            <a:ext cx="790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[1]</a:t>
            </a:r>
            <a:r>
              <a:rPr lang="en-GB" sz="1465" baseline="-25000">
                <a:solidFill>
                  <a:srgbClr val="D9EAD3"/>
                </a:solidFill>
              </a:rPr>
              <a:t>3</a:t>
            </a:r>
            <a:endParaRPr sz="2135">
              <a:solidFill>
                <a:srgbClr val="D9EAD3"/>
              </a:solidFill>
            </a:endParaRPr>
          </a:p>
        </p:txBody>
      </p:sp>
      <p:sp>
        <p:nvSpPr>
          <p:cNvPr id="624" name="Google Shape;624;p26"/>
          <p:cNvSpPr/>
          <p:nvPr/>
        </p:nvSpPr>
        <p:spPr>
          <a:xfrm>
            <a:off x="3999744" y="4952312"/>
            <a:ext cx="782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[1]</a:t>
            </a:r>
            <a:r>
              <a:rPr lang="en-GB" sz="1465" baseline="-25000">
                <a:solidFill>
                  <a:srgbClr val="D9EAD3"/>
                </a:solidFill>
              </a:rPr>
              <a:t>n</a:t>
            </a:r>
            <a:endParaRPr sz="1465">
              <a:solidFill>
                <a:srgbClr val="D9EAD3"/>
              </a:solidFill>
            </a:endParaRPr>
          </a:p>
        </p:txBody>
      </p:sp>
      <p:sp>
        <p:nvSpPr>
          <p:cNvPr id="621" name="Google Shape;621;p26"/>
          <p:cNvSpPr/>
          <p:nvPr/>
        </p:nvSpPr>
        <p:spPr>
          <a:xfrm>
            <a:off x="5790811" y="1240321"/>
            <a:ext cx="790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[2]</a:t>
            </a:r>
            <a:r>
              <a:rPr lang="en-GB" sz="1465" baseline="-25000">
                <a:solidFill>
                  <a:srgbClr val="D9EAD3"/>
                </a:solidFill>
              </a:rPr>
              <a:t>1</a:t>
            </a:r>
            <a:endParaRPr sz="1600" baseline="-25000">
              <a:solidFill>
                <a:srgbClr val="D9EAD3"/>
              </a:solidFill>
            </a:endParaRPr>
          </a:p>
        </p:txBody>
      </p:sp>
      <p:sp>
        <p:nvSpPr>
          <p:cNvPr id="625" name="Google Shape;625;p26"/>
          <p:cNvSpPr/>
          <p:nvPr/>
        </p:nvSpPr>
        <p:spPr>
          <a:xfrm>
            <a:off x="5790811" y="2322084"/>
            <a:ext cx="790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[2]</a:t>
            </a:r>
            <a:r>
              <a:rPr lang="en-GB" sz="1465" baseline="-25000">
                <a:solidFill>
                  <a:srgbClr val="D9EAD3"/>
                </a:solidFill>
              </a:rPr>
              <a:t>2</a:t>
            </a:r>
            <a:endParaRPr sz="2135">
              <a:solidFill>
                <a:srgbClr val="D9EAD3"/>
              </a:solidFill>
            </a:endParaRPr>
          </a:p>
        </p:txBody>
      </p:sp>
      <p:sp>
        <p:nvSpPr>
          <p:cNvPr id="626" name="Google Shape;626;p26"/>
          <p:cNvSpPr/>
          <p:nvPr/>
        </p:nvSpPr>
        <p:spPr>
          <a:xfrm>
            <a:off x="5790811" y="3341015"/>
            <a:ext cx="790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[2]</a:t>
            </a:r>
            <a:r>
              <a:rPr lang="en-GB" sz="1465" baseline="-25000">
                <a:solidFill>
                  <a:srgbClr val="D9EAD3"/>
                </a:solidFill>
              </a:rPr>
              <a:t>3</a:t>
            </a:r>
            <a:endParaRPr sz="2135">
              <a:solidFill>
                <a:srgbClr val="D9EAD3"/>
              </a:solidFill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5790811" y="4952312"/>
            <a:ext cx="790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[2]</a:t>
            </a:r>
            <a:r>
              <a:rPr lang="en-GB" sz="1465" baseline="-25000">
                <a:solidFill>
                  <a:srgbClr val="D9EAD3"/>
                </a:solidFill>
              </a:rPr>
              <a:t>n</a:t>
            </a:r>
            <a:endParaRPr sz="2135">
              <a:solidFill>
                <a:srgbClr val="D9EAD3"/>
              </a:solidFill>
            </a:endParaRPr>
          </a:p>
        </p:txBody>
      </p:sp>
      <p:sp>
        <p:nvSpPr>
          <p:cNvPr id="618" name="Google Shape;618;p26"/>
          <p:cNvSpPr/>
          <p:nvPr/>
        </p:nvSpPr>
        <p:spPr>
          <a:xfrm>
            <a:off x="7582544" y="1240321"/>
            <a:ext cx="790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[3]</a:t>
            </a:r>
            <a:r>
              <a:rPr lang="en-GB" sz="1465" baseline="-25000">
                <a:solidFill>
                  <a:srgbClr val="D9EAD3"/>
                </a:solidFill>
              </a:rPr>
              <a:t>1</a:t>
            </a:r>
            <a:endParaRPr sz="1600" baseline="-25000">
              <a:solidFill>
                <a:srgbClr val="D9EAD3"/>
              </a:solidFill>
            </a:endParaRPr>
          </a:p>
        </p:txBody>
      </p:sp>
      <p:sp>
        <p:nvSpPr>
          <p:cNvPr id="616" name="Google Shape;616;p26"/>
          <p:cNvSpPr/>
          <p:nvPr/>
        </p:nvSpPr>
        <p:spPr>
          <a:xfrm>
            <a:off x="7582544" y="2272684"/>
            <a:ext cx="790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[3]</a:t>
            </a:r>
            <a:r>
              <a:rPr lang="en-GB" sz="1465" baseline="-25000">
                <a:solidFill>
                  <a:srgbClr val="D9EAD3"/>
                </a:solidFill>
              </a:rPr>
              <a:t>2</a:t>
            </a:r>
            <a:endParaRPr sz="2135">
              <a:solidFill>
                <a:srgbClr val="D9EAD3"/>
              </a:solidFill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7582528" y="3305081"/>
            <a:ext cx="790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[3]</a:t>
            </a:r>
            <a:r>
              <a:rPr lang="en-GB" sz="1465" baseline="-25000">
                <a:solidFill>
                  <a:srgbClr val="D9EAD3"/>
                </a:solidFill>
              </a:rPr>
              <a:t>3</a:t>
            </a:r>
            <a:endParaRPr sz="2135">
              <a:solidFill>
                <a:srgbClr val="D9EAD3"/>
              </a:solidFill>
            </a:endParaRPr>
          </a:p>
        </p:txBody>
      </p:sp>
      <p:sp>
        <p:nvSpPr>
          <p:cNvPr id="614" name="Google Shape;614;p26"/>
          <p:cNvSpPr/>
          <p:nvPr/>
        </p:nvSpPr>
        <p:spPr>
          <a:xfrm>
            <a:off x="7582544" y="4928712"/>
            <a:ext cx="790800" cy="815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D9EAD3"/>
                </a:solidFill>
              </a:rPr>
              <a:t>a</a:t>
            </a:r>
            <a:r>
              <a:rPr lang="en-GB" sz="1465" baseline="30000">
                <a:solidFill>
                  <a:srgbClr val="D9EAD3"/>
                </a:solidFill>
              </a:rPr>
              <a:t>[3]</a:t>
            </a:r>
            <a:r>
              <a:rPr lang="en-GB" sz="1465" baseline="-25000">
                <a:solidFill>
                  <a:srgbClr val="D9EAD3"/>
                </a:solidFill>
              </a:rPr>
              <a:t>n</a:t>
            </a:r>
            <a:endParaRPr sz="2135">
              <a:solidFill>
                <a:srgbClr val="D9EAD3"/>
              </a:solidFill>
            </a:endParaRPr>
          </a:p>
        </p:txBody>
      </p:sp>
      <p:cxnSp>
        <p:nvCxnSpPr>
          <p:cNvPr id="629" name="Google Shape;629;p26"/>
          <p:cNvCxnSpPr/>
          <p:nvPr/>
        </p:nvCxnSpPr>
        <p:spPr>
          <a:xfrm flipH="1">
            <a:off x="4391133" y="4287700"/>
            <a:ext cx="8000" cy="60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30" name="Google Shape;630;p26"/>
          <p:cNvSpPr/>
          <p:nvPr/>
        </p:nvSpPr>
        <p:spPr>
          <a:xfrm>
            <a:off x="1898891" y="3346559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6"/>
          <p:cNvSpPr/>
          <p:nvPr/>
        </p:nvSpPr>
        <p:spPr>
          <a:xfrm>
            <a:off x="1898891" y="3703208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6"/>
          <p:cNvSpPr/>
          <p:nvPr/>
        </p:nvSpPr>
        <p:spPr>
          <a:xfrm>
            <a:off x="1898891" y="4059857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6"/>
          <p:cNvSpPr/>
          <p:nvPr/>
        </p:nvSpPr>
        <p:spPr>
          <a:xfrm>
            <a:off x="1898891" y="4329057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34" name="Google Shape;634;p26"/>
          <p:cNvCxnSpPr>
            <a:endCxn id="620" idx="2"/>
          </p:cNvCxnSpPr>
          <p:nvPr/>
        </p:nvCxnSpPr>
        <p:spPr>
          <a:xfrm rot="10800000" flipH="1">
            <a:off x="2013344" y="1648121"/>
            <a:ext cx="1986400" cy="67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26"/>
          <p:cNvCxnSpPr>
            <a:stCxn id="603" idx="5"/>
            <a:endCxn id="622" idx="2"/>
          </p:cNvCxnSpPr>
          <p:nvPr/>
        </p:nvCxnSpPr>
        <p:spPr>
          <a:xfrm>
            <a:off x="1989368" y="2354436"/>
            <a:ext cx="2010400" cy="37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26"/>
          <p:cNvCxnSpPr>
            <a:stCxn id="603" idx="5"/>
            <a:endCxn id="623" idx="2"/>
          </p:cNvCxnSpPr>
          <p:nvPr/>
        </p:nvCxnSpPr>
        <p:spPr>
          <a:xfrm>
            <a:off x="1989368" y="2354436"/>
            <a:ext cx="2010400" cy="135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26"/>
          <p:cNvCxnSpPr>
            <a:stCxn id="603" idx="5"/>
            <a:endCxn id="624" idx="2"/>
          </p:cNvCxnSpPr>
          <p:nvPr/>
        </p:nvCxnSpPr>
        <p:spPr>
          <a:xfrm>
            <a:off x="1989368" y="2354436"/>
            <a:ext cx="2010400" cy="300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26"/>
          <p:cNvCxnSpPr>
            <a:stCxn id="604" idx="5"/>
            <a:endCxn id="620" idx="2"/>
          </p:cNvCxnSpPr>
          <p:nvPr/>
        </p:nvCxnSpPr>
        <p:spPr>
          <a:xfrm rot="10800000" flipH="1">
            <a:off x="1989368" y="1648285"/>
            <a:ext cx="2010400" cy="106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26"/>
          <p:cNvCxnSpPr>
            <a:stCxn id="604" idx="5"/>
            <a:endCxn id="623" idx="2"/>
          </p:cNvCxnSpPr>
          <p:nvPr/>
        </p:nvCxnSpPr>
        <p:spPr>
          <a:xfrm>
            <a:off x="1989368" y="2711085"/>
            <a:ext cx="2010400" cy="1001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26"/>
          <p:cNvCxnSpPr>
            <a:stCxn id="604" idx="6"/>
            <a:endCxn id="622" idx="2"/>
          </p:cNvCxnSpPr>
          <p:nvPr/>
        </p:nvCxnSpPr>
        <p:spPr>
          <a:xfrm>
            <a:off x="2004891" y="2678841"/>
            <a:ext cx="1994800" cy="5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26"/>
          <p:cNvCxnSpPr>
            <a:stCxn id="604" idx="6"/>
            <a:endCxn id="624" idx="2"/>
          </p:cNvCxnSpPr>
          <p:nvPr/>
        </p:nvCxnSpPr>
        <p:spPr>
          <a:xfrm>
            <a:off x="2004891" y="2678841"/>
            <a:ext cx="1994800" cy="268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" name="Google Shape;642;p26"/>
          <p:cNvCxnSpPr>
            <a:stCxn id="605" idx="4"/>
            <a:endCxn id="620" idx="2"/>
          </p:cNvCxnSpPr>
          <p:nvPr/>
        </p:nvCxnSpPr>
        <p:spPr>
          <a:xfrm rot="10800000" flipH="1">
            <a:off x="1951891" y="1648291"/>
            <a:ext cx="2048000" cy="143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26"/>
          <p:cNvCxnSpPr>
            <a:stCxn id="605" idx="6"/>
            <a:endCxn id="622" idx="2"/>
          </p:cNvCxnSpPr>
          <p:nvPr/>
        </p:nvCxnSpPr>
        <p:spPr>
          <a:xfrm rot="10800000" flipH="1">
            <a:off x="2004891" y="2729891"/>
            <a:ext cx="1994800" cy="30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26"/>
          <p:cNvCxnSpPr>
            <a:stCxn id="605" idx="6"/>
            <a:endCxn id="623" idx="2"/>
          </p:cNvCxnSpPr>
          <p:nvPr/>
        </p:nvCxnSpPr>
        <p:spPr>
          <a:xfrm>
            <a:off x="2004891" y="3035491"/>
            <a:ext cx="1994800" cy="67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26"/>
          <p:cNvCxnSpPr>
            <a:stCxn id="605" idx="5"/>
            <a:endCxn id="624" idx="2"/>
          </p:cNvCxnSpPr>
          <p:nvPr/>
        </p:nvCxnSpPr>
        <p:spPr>
          <a:xfrm>
            <a:off x="1989368" y="3067735"/>
            <a:ext cx="2010400" cy="2292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26"/>
          <p:cNvCxnSpPr>
            <a:stCxn id="630" idx="4"/>
            <a:endCxn id="620" idx="2"/>
          </p:cNvCxnSpPr>
          <p:nvPr/>
        </p:nvCxnSpPr>
        <p:spPr>
          <a:xfrm rot="10800000" flipH="1">
            <a:off x="1951891" y="1648159"/>
            <a:ext cx="2048000" cy="178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26"/>
          <p:cNvCxnSpPr>
            <a:stCxn id="630" idx="5"/>
            <a:endCxn id="622" idx="2"/>
          </p:cNvCxnSpPr>
          <p:nvPr/>
        </p:nvCxnSpPr>
        <p:spPr>
          <a:xfrm rot="10800000" flipH="1">
            <a:off x="1989368" y="2730003"/>
            <a:ext cx="2010400" cy="694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26"/>
          <p:cNvCxnSpPr>
            <a:stCxn id="630" idx="6"/>
            <a:endCxn id="623" idx="2"/>
          </p:cNvCxnSpPr>
          <p:nvPr/>
        </p:nvCxnSpPr>
        <p:spPr>
          <a:xfrm>
            <a:off x="2004891" y="3392159"/>
            <a:ext cx="1994800" cy="32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26"/>
          <p:cNvCxnSpPr>
            <a:stCxn id="630" idx="5"/>
            <a:endCxn id="624" idx="2"/>
          </p:cNvCxnSpPr>
          <p:nvPr/>
        </p:nvCxnSpPr>
        <p:spPr>
          <a:xfrm>
            <a:off x="1989368" y="3424403"/>
            <a:ext cx="2010400" cy="193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26"/>
          <p:cNvCxnSpPr>
            <a:stCxn id="631" idx="5"/>
            <a:endCxn id="620" idx="2"/>
          </p:cNvCxnSpPr>
          <p:nvPr/>
        </p:nvCxnSpPr>
        <p:spPr>
          <a:xfrm rot="10800000" flipH="1">
            <a:off x="1989368" y="1648252"/>
            <a:ext cx="2010400" cy="213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26"/>
          <p:cNvCxnSpPr>
            <a:stCxn id="631" idx="6"/>
            <a:endCxn id="622" idx="2"/>
          </p:cNvCxnSpPr>
          <p:nvPr/>
        </p:nvCxnSpPr>
        <p:spPr>
          <a:xfrm rot="10800000" flipH="1">
            <a:off x="2004891" y="2730008"/>
            <a:ext cx="1994800" cy="101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26"/>
          <p:cNvCxnSpPr>
            <a:stCxn id="631" idx="5"/>
            <a:endCxn id="623" idx="2"/>
          </p:cNvCxnSpPr>
          <p:nvPr/>
        </p:nvCxnSpPr>
        <p:spPr>
          <a:xfrm rot="10800000" flipH="1">
            <a:off x="1989368" y="3712652"/>
            <a:ext cx="2010400" cy="6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26"/>
          <p:cNvCxnSpPr>
            <a:stCxn id="631" idx="5"/>
            <a:endCxn id="624" idx="2"/>
          </p:cNvCxnSpPr>
          <p:nvPr/>
        </p:nvCxnSpPr>
        <p:spPr>
          <a:xfrm>
            <a:off x="1989368" y="3781052"/>
            <a:ext cx="2010400" cy="1579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26"/>
          <p:cNvCxnSpPr>
            <a:stCxn id="632" idx="0"/>
            <a:endCxn id="623" idx="2"/>
          </p:cNvCxnSpPr>
          <p:nvPr/>
        </p:nvCxnSpPr>
        <p:spPr>
          <a:xfrm rot="10800000" flipH="1">
            <a:off x="1951891" y="3712657"/>
            <a:ext cx="2048000" cy="34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26"/>
          <p:cNvCxnSpPr>
            <a:stCxn id="632" idx="5"/>
            <a:endCxn id="622" idx="2"/>
          </p:cNvCxnSpPr>
          <p:nvPr/>
        </p:nvCxnSpPr>
        <p:spPr>
          <a:xfrm rot="10800000" flipH="1">
            <a:off x="1989368" y="2729701"/>
            <a:ext cx="2010400" cy="140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26"/>
          <p:cNvCxnSpPr>
            <a:stCxn id="632" idx="6"/>
            <a:endCxn id="623" idx="2"/>
          </p:cNvCxnSpPr>
          <p:nvPr/>
        </p:nvCxnSpPr>
        <p:spPr>
          <a:xfrm rot="10800000" flipH="1">
            <a:off x="2004891" y="3712657"/>
            <a:ext cx="1994800" cy="39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26"/>
          <p:cNvCxnSpPr>
            <a:stCxn id="632" idx="5"/>
            <a:endCxn id="624" idx="2"/>
          </p:cNvCxnSpPr>
          <p:nvPr/>
        </p:nvCxnSpPr>
        <p:spPr>
          <a:xfrm>
            <a:off x="1989368" y="4137701"/>
            <a:ext cx="2010400" cy="1222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26"/>
          <p:cNvCxnSpPr>
            <a:stCxn id="633" idx="5"/>
            <a:endCxn id="620" idx="2"/>
          </p:cNvCxnSpPr>
          <p:nvPr/>
        </p:nvCxnSpPr>
        <p:spPr>
          <a:xfrm rot="10800000" flipH="1">
            <a:off x="1989368" y="1648101"/>
            <a:ext cx="2010400" cy="275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26"/>
          <p:cNvCxnSpPr>
            <a:stCxn id="633" idx="5"/>
            <a:endCxn id="622" idx="2"/>
          </p:cNvCxnSpPr>
          <p:nvPr/>
        </p:nvCxnSpPr>
        <p:spPr>
          <a:xfrm rot="10800000" flipH="1">
            <a:off x="1989368" y="2729701"/>
            <a:ext cx="2010400" cy="167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26"/>
          <p:cNvCxnSpPr>
            <a:stCxn id="633" idx="5"/>
            <a:endCxn id="623" idx="2"/>
          </p:cNvCxnSpPr>
          <p:nvPr/>
        </p:nvCxnSpPr>
        <p:spPr>
          <a:xfrm rot="10800000" flipH="1">
            <a:off x="1989368" y="3712901"/>
            <a:ext cx="2010400" cy="69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26"/>
          <p:cNvCxnSpPr>
            <a:stCxn id="633" idx="5"/>
            <a:endCxn id="624" idx="2"/>
          </p:cNvCxnSpPr>
          <p:nvPr/>
        </p:nvCxnSpPr>
        <p:spPr>
          <a:xfrm>
            <a:off x="1989368" y="4406901"/>
            <a:ext cx="2010400" cy="953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26"/>
          <p:cNvCxnSpPr>
            <a:stCxn id="620" idx="6"/>
            <a:endCxn id="625" idx="2"/>
          </p:cNvCxnSpPr>
          <p:nvPr/>
        </p:nvCxnSpPr>
        <p:spPr>
          <a:xfrm>
            <a:off x="4790544" y="1648121"/>
            <a:ext cx="1000400" cy="108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26"/>
          <p:cNvCxnSpPr>
            <a:stCxn id="620" idx="6"/>
            <a:endCxn id="626" idx="2"/>
          </p:cNvCxnSpPr>
          <p:nvPr/>
        </p:nvCxnSpPr>
        <p:spPr>
          <a:xfrm>
            <a:off x="4790544" y="1648121"/>
            <a:ext cx="1000400" cy="2100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26"/>
          <p:cNvCxnSpPr>
            <a:stCxn id="620" idx="6"/>
            <a:endCxn id="627" idx="2"/>
          </p:cNvCxnSpPr>
          <p:nvPr/>
        </p:nvCxnSpPr>
        <p:spPr>
          <a:xfrm>
            <a:off x="4790544" y="1648121"/>
            <a:ext cx="1000400" cy="3712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26"/>
          <p:cNvCxnSpPr>
            <a:stCxn id="622" idx="6"/>
            <a:endCxn id="621" idx="2"/>
          </p:cNvCxnSpPr>
          <p:nvPr/>
        </p:nvCxnSpPr>
        <p:spPr>
          <a:xfrm rot="10800000" flipH="1">
            <a:off x="4790544" y="1648284"/>
            <a:ext cx="1000400" cy="108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26"/>
          <p:cNvCxnSpPr>
            <a:stCxn id="622" idx="6"/>
            <a:endCxn id="625" idx="2"/>
          </p:cNvCxnSpPr>
          <p:nvPr/>
        </p:nvCxnSpPr>
        <p:spPr>
          <a:xfrm>
            <a:off x="4790544" y="2729884"/>
            <a:ext cx="1000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26"/>
          <p:cNvCxnSpPr>
            <a:stCxn id="622" idx="6"/>
            <a:endCxn id="626" idx="2"/>
          </p:cNvCxnSpPr>
          <p:nvPr/>
        </p:nvCxnSpPr>
        <p:spPr>
          <a:xfrm>
            <a:off x="4790544" y="2729884"/>
            <a:ext cx="1000400" cy="1018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26"/>
          <p:cNvCxnSpPr>
            <a:stCxn id="622" idx="6"/>
            <a:endCxn id="627" idx="2"/>
          </p:cNvCxnSpPr>
          <p:nvPr/>
        </p:nvCxnSpPr>
        <p:spPr>
          <a:xfrm>
            <a:off x="4790544" y="2729884"/>
            <a:ext cx="1000400" cy="2630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26"/>
          <p:cNvCxnSpPr>
            <a:stCxn id="623" idx="6"/>
            <a:endCxn id="621" idx="2"/>
          </p:cNvCxnSpPr>
          <p:nvPr/>
        </p:nvCxnSpPr>
        <p:spPr>
          <a:xfrm rot="10800000" flipH="1">
            <a:off x="4790544" y="1648315"/>
            <a:ext cx="1000400" cy="2064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26"/>
          <p:cNvCxnSpPr>
            <a:stCxn id="623" idx="6"/>
            <a:endCxn id="625" idx="2"/>
          </p:cNvCxnSpPr>
          <p:nvPr/>
        </p:nvCxnSpPr>
        <p:spPr>
          <a:xfrm rot="10800000" flipH="1">
            <a:off x="4790544" y="2729915"/>
            <a:ext cx="1000400" cy="98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26"/>
          <p:cNvCxnSpPr>
            <a:stCxn id="623" idx="6"/>
            <a:endCxn id="626" idx="2"/>
          </p:cNvCxnSpPr>
          <p:nvPr/>
        </p:nvCxnSpPr>
        <p:spPr>
          <a:xfrm>
            <a:off x="4790544" y="3712715"/>
            <a:ext cx="1000400" cy="36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26"/>
          <p:cNvCxnSpPr>
            <a:stCxn id="623" idx="6"/>
            <a:endCxn id="627" idx="2"/>
          </p:cNvCxnSpPr>
          <p:nvPr/>
        </p:nvCxnSpPr>
        <p:spPr>
          <a:xfrm>
            <a:off x="4790544" y="3712715"/>
            <a:ext cx="1000400" cy="164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26"/>
          <p:cNvCxnSpPr>
            <a:endCxn id="621" idx="2"/>
          </p:cNvCxnSpPr>
          <p:nvPr/>
        </p:nvCxnSpPr>
        <p:spPr>
          <a:xfrm rot="10800000" flipH="1">
            <a:off x="4790411" y="1648121"/>
            <a:ext cx="1000400" cy="3759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26"/>
          <p:cNvCxnSpPr>
            <a:stCxn id="624" idx="6"/>
            <a:endCxn id="625" idx="2"/>
          </p:cNvCxnSpPr>
          <p:nvPr/>
        </p:nvCxnSpPr>
        <p:spPr>
          <a:xfrm rot="10800000" flipH="1">
            <a:off x="4782544" y="2729712"/>
            <a:ext cx="1008400" cy="2630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26"/>
          <p:cNvCxnSpPr>
            <a:stCxn id="624" idx="6"/>
            <a:endCxn id="626" idx="2"/>
          </p:cNvCxnSpPr>
          <p:nvPr/>
        </p:nvCxnSpPr>
        <p:spPr>
          <a:xfrm rot="10800000" flipH="1">
            <a:off x="4782544" y="3748912"/>
            <a:ext cx="1008400" cy="16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26"/>
          <p:cNvCxnSpPr>
            <a:stCxn id="624" idx="6"/>
            <a:endCxn id="627" idx="2"/>
          </p:cNvCxnSpPr>
          <p:nvPr/>
        </p:nvCxnSpPr>
        <p:spPr>
          <a:xfrm>
            <a:off x="4782544" y="5360112"/>
            <a:ext cx="100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26"/>
          <p:cNvCxnSpPr/>
          <p:nvPr/>
        </p:nvCxnSpPr>
        <p:spPr>
          <a:xfrm>
            <a:off x="6581877" y="1624521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26"/>
          <p:cNvCxnSpPr/>
          <p:nvPr/>
        </p:nvCxnSpPr>
        <p:spPr>
          <a:xfrm>
            <a:off x="6581877" y="1624521"/>
            <a:ext cx="1000400" cy="1081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26"/>
          <p:cNvCxnSpPr/>
          <p:nvPr/>
        </p:nvCxnSpPr>
        <p:spPr>
          <a:xfrm>
            <a:off x="6581877" y="1624521"/>
            <a:ext cx="1000400" cy="210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26"/>
          <p:cNvCxnSpPr/>
          <p:nvPr/>
        </p:nvCxnSpPr>
        <p:spPr>
          <a:xfrm>
            <a:off x="6581877" y="1624521"/>
            <a:ext cx="1000400" cy="3712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1" name="Google Shape;681;p26"/>
          <p:cNvCxnSpPr/>
          <p:nvPr/>
        </p:nvCxnSpPr>
        <p:spPr>
          <a:xfrm rot="10800000" flipH="1">
            <a:off x="6581877" y="1624684"/>
            <a:ext cx="1000400" cy="1081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2" name="Google Shape;682;p26"/>
          <p:cNvCxnSpPr/>
          <p:nvPr/>
        </p:nvCxnSpPr>
        <p:spPr>
          <a:xfrm>
            <a:off x="6581877" y="2706284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" name="Google Shape;683;p26"/>
          <p:cNvCxnSpPr/>
          <p:nvPr/>
        </p:nvCxnSpPr>
        <p:spPr>
          <a:xfrm>
            <a:off x="6581877" y="2706284"/>
            <a:ext cx="1000400" cy="101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26"/>
          <p:cNvCxnSpPr/>
          <p:nvPr/>
        </p:nvCxnSpPr>
        <p:spPr>
          <a:xfrm>
            <a:off x="6581877" y="2706284"/>
            <a:ext cx="1000400" cy="263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5" name="Google Shape;685;p26"/>
          <p:cNvCxnSpPr/>
          <p:nvPr/>
        </p:nvCxnSpPr>
        <p:spPr>
          <a:xfrm rot="10800000" flipH="1">
            <a:off x="6581877" y="1624715"/>
            <a:ext cx="1000400" cy="2064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6" name="Google Shape;686;p26"/>
          <p:cNvCxnSpPr/>
          <p:nvPr/>
        </p:nvCxnSpPr>
        <p:spPr>
          <a:xfrm rot="10800000" flipH="1">
            <a:off x="6581877" y="2706315"/>
            <a:ext cx="1000400" cy="98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7" name="Google Shape;687;p26"/>
          <p:cNvCxnSpPr/>
          <p:nvPr/>
        </p:nvCxnSpPr>
        <p:spPr>
          <a:xfrm>
            <a:off x="6581877" y="3689115"/>
            <a:ext cx="1000400" cy="36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8" name="Google Shape;688;p26"/>
          <p:cNvCxnSpPr/>
          <p:nvPr/>
        </p:nvCxnSpPr>
        <p:spPr>
          <a:xfrm>
            <a:off x="6581877" y="3689115"/>
            <a:ext cx="1000400" cy="164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" name="Google Shape;689;p26"/>
          <p:cNvCxnSpPr/>
          <p:nvPr/>
        </p:nvCxnSpPr>
        <p:spPr>
          <a:xfrm rot="10800000" flipH="1">
            <a:off x="6581744" y="1624521"/>
            <a:ext cx="1000400" cy="3759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" name="Google Shape;690;p26"/>
          <p:cNvCxnSpPr/>
          <p:nvPr/>
        </p:nvCxnSpPr>
        <p:spPr>
          <a:xfrm rot="10800000" flipH="1">
            <a:off x="6581877" y="2706112"/>
            <a:ext cx="1000400" cy="263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1" name="Google Shape;691;p26"/>
          <p:cNvCxnSpPr/>
          <p:nvPr/>
        </p:nvCxnSpPr>
        <p:spPr>
          <a:xfrm rot="10800000" flipH="1">
            <a:off x="6581877" y="3725312"/>
            <a:ext cx="1000400" cy="16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2" name="Google Shape;692;p26"/>
          <p:cNvCxnSpPr/>
          <p:nvPr/>
        </p:nvCxnSpPr>
        <p:spPr>
          <a:xfrm>
            <a:off x="6581877" y="5336512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3" name="Google Shape;693;p26"/>
          <p:cNvSpPr txBox="1"/>
          <p:nvPr/>
        </p:nvSpPr>
        <p:spPr>
          <a:xfrm>
            <a:off x="5577796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sz="2400"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94" name="Google Shape;694;p26"/>
          <p:cNvCxnSpPr>
            <a:stCxn id="628" idx="6"/>
            <a:endCxn id="606" idx="2"/>
          </p:cNvCxnSpPr>
          <p:nvPr/>
        </p:nvCxnSpPr>
        <p:spPr>
          <a:xfrm rot="10800000" flipH="1">
            <a:off x="8373328" y="3215681"/>
            <a:ext cx="1327600" cy="49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5" name="Google Shape;695;p26"/>
          <p:cNvSpPr txBox="1"/>
          <p:nvPr/>
        </p:nvSpPr>
        <p:spPr>
          <a:xfrm>
            <a:off x="9451896" y="5125467"/>
            <a:ext cx="1216800" cy="501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[4]</a:t>
            </a:r>
            <a:endParaRPr sz="2400"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96" name="Google Shape;696;p26"/>
          <p:cNvCxnSpPr/>
          <p:nvPr/>
        </p:nvCxnSpPr>
        <p:spPr>
          <a:xfrm flipH="1">
            <a:off x="6182267" y="4287700"/>
            <a:ext cx="8000" cy="60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26"/>
          <p:cNvCxnSpPr/>
          <p:nvPr/>
        </p:nvCxnSpPr>
        <p:spPr>
          <a:xfrm flipH="1">
            <a:off x="7973733" y="4287684"/>
            <a:ext cx="8000" cy="60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/>
          <p:cNvSpPr/>
          <p:nvPr/>
        </p:nvSpPr>
        <p:spPr>
          <a:xfrm>
            <a:off x="1350010" y="3100705"/>
            <a:ext cx="9366885" cy="4114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 rot="16200000">
            <a:off x="7418705" y="2897505"/>
            <a:ext cx="1512570" cy="2933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插值采样×</a:t>
            </a:r>
            <a:r>
              <a:rPr lang="en-US" altLang="zh-CN" sz="1600"/>
              <a:t>1.5</a:t>
            </a:r>
            <a:endParaRPr lang="en-US" altLang="zh-CN" sz="1600"/>
          </a:p>
        </p:txBody>
      </p:sp>
      <p:sp>
        <p:nvSpPr>
          <p:cNvPr id="32" name="矩形 31"/>
          <p:cNvSpPr/>
          <p:nvPr/>
        </p:nvSpPr>
        <p:spPr>
          <a:xfrm rot="16200000">
            <a:off x="6934835" y="2821940"/>
            <a:ext cx="1512570" cy="29337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/>
          </a:p>
        </p:txBody>
      </p:sp>
      <p:sp>
        <p:nvSpPr>
          <p:cNvPr id="25" name="矩形 24"/>
          <p:cNvSpPr/>
          <p:nvPr/>
        </p:nvSpPr>
        <p:spPr>
          <a:xfrm>
            <a:off x="5455920" y="2129155"/>
            <a:ext cx="980440" cy="15119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77180" y="2212340"/>
            <a:ext cx="980440" cy="15119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930525" y="2289175"/>
            <a:ext cx="2251075" cy="15119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6200000">
            <a:off x="493395" y="2781300"/>
            <a:ext cx="1512570" cy="52578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input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2050415"/>
            <a:ext cx="678815" cy="1050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895" y="2620010"/>
            <a:ext cx="748030" cy="10210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rot="16200000">
            <a:off x="1144905" y="2898140"/>
            <a:ext cx="1511935" cy="2933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Conv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 rot="16200000">
            <a:off x="1680210" y="2898140"/>
            <a:ext cx="1511935" cy="2933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PReLU</a:t>
            </a:r>
            <a:endParaRPr lang="en-US" altLang="zh-CN" sz="1600"/>
          </a:p>
        </p:txBody>
      </p:sp>
      <p:sp>
        <p:nvSpPr>
          <p:cNvPr id="13" name="矩形 12"/>
          <p:cNvSpPr/>
          <p:nvPr/>
        </p:nvSpPr>
        <p:spPr>
          <a:xfrm rot="16200000">
            <a:off x="2527300" y="2965450"/>
            <a:ext cx="1224280" cy="2933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Conv</a:t>
            </a:r>
            <a:endParaRPr lang="en-US" altLang="zh-CN" sz="1600"/>
          </a:p>
        </p:txBody>
      </p:sp>
      <p:sp>
        <p:nvSpPr>
          <p:cNvPr id="15" name="矩形 14"/>
          <p:cNvSpPr/>
          <p:nvPr/>
        </p:nvSpPr>
        <p:spPr>
          <a:xfrm rot="16200000">
            <a:off x="2947670" y="2965450"/>
            <a:ext cx="1224280" cy="293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BN</a:t>
            </a:r>
            <a:endParaRPr lang="en-US" altLang="zh-CN" sz="1600"/>
          </a:p>
        </p:txBody>
      </p:sp>
      <p:sp>
        <p:nvSpPr>
          <p:cNvPr id="29" name="矩形 28"/>
          <p:cNvSpPr/>
          <p:nvPr/>
        </p:nvSpPr>
        <p:spPr>
          <a:xfrm rot="16200000">
            <a:off x="3368040" y="2965450"/>
            <a:ext cx="1224280" cy="29337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leakyReLU</a:t>
            </a:r>
            <a:endParaRPr lang="en-US" altLang="zh-CN" sz="1600"/>
          </a:p>
        </p:txBody>
      </p:sp>
      <p:sp>
        <p:nvSpPr>
          <p:cNvPr id="30" name="矩形 29"/>
          <p:cNvSpPr/>
          <p:nvPr/>
        </p:nvSpPr>
        <p:spPr>
          <a:xfrm rot="16200000">
            <a:off x="3758565" y="3028315"/>
            <a:ext cx="1224280" cy="1670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/>
          </a:p>
        </p:txBody>
      </p:sp>
      <p:sp>
        <p:nvSpPr>
          <p:cNvPr id="31" name="矩形 30"/>
          <p:cNvSpPr/>
          <p:nvPr/>
        </p:nvSpPr>
        <p:spPr>
          <a:xfrm rot="16200000">
            <a:off x="4086225" y="3028315"/>
            <a:ext cx="1224280" cy="1670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/>
          </a:p>
        </p:txBody>
      </p:sp>
      <p:sp>
        <p:nvSpPr>
          <p:cNvPr id="34" name="矩形 33"/>
          <p:cNvSpPr/>
          <p:nvPr/>
        </p:nvSpPr>
        <p:spPr>
          <a:xfrm rot="16200000">
            <a:off x="4413885" y="3028315"/>
            <a:ext cx="1224280" cy="16700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/>
          </a:p>
        </p:txBody>
      </p:sp>
      <p:sp>
        <p:nvSpPr>
          <p:cNvPr id="39" name="矩形 38"/>
          <p:cNvSpPr/>
          <p:nvPr/>
        </p:nvSpPr>
        <p:spPr>
          <a:xfrm>
            <a:off x="5308600" y="2289175"/>
            <a:ext cx="980440" cy="15119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16200000">
            <a:off x="4803140" y="3074035"/>
            <a:ext cx="1224280" cy="76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/>
          </a:p>
        </p:txBody>
      </p:sp>
      <p:sp>
        <p:nvSpPr>
          <p:cNvPr id="43" name="矩形 42"/>
          <p:cNvSpPr/>
          <p:nvPr/>
        </p:nvSpPr>
        <p:spPr>
          <a:xfrm rot="16200000">
            <a:off x="4954905" y="3074035"/>
            <a:ext cx="1224280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/>
          </a:p>
        </p:txBody>
      </p:sp>
      <p:sp>
        <p:nvSpPr>
          <p:cNvPr id="50" name="矩形 49"/>
          <p:cNvSpPr/>
          <p:nvPr/>
        </p:nvSpPr>
        <p:spPr>
          <a:xfrm rot="16200000">
            <a:off x="5116830" y="3074035"/>
            <a:ext cx="1224280" cy="76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/>
          </a:p>
        </p:txBody>
      </p:sp>
      <p:sp>
        <p:nvSpPr>
          <p:cNvPr id="52" name="矩形 51"/>
          <p:cNvSpPr/>
          <p:nvPr/>
        </p:nvSpPr>
        <p:spPr>
          <a:xfrm rot="16200000">
            <a:off x="5278755" y="3074035"/>
            <a:ext cx="1224280" cy="76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/>
          </a:p>
        </p:txBody>
      </p:sp>
      <p:sp>
        <p:nvSpPr>
          <p:cNvPr id="55" name="矩形 54"/>
          <p:cNvSpPr/>
          <p:nvPr/>
        </p:nvSpPr>
        <p:spPr>
          <a:xfrm rot="16200000">
            <a:off x="5430520" y="3074035"/>
            <a:ext cx="1224280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/>
          </a:p>
        </p:txBody>
      </p:sp>
      <p:sp>
        <p:nvSpPr>
          <p:cNvPr id="56" name="矩形 55"/>
          <p:cNvSpPr/>
          <p:nvPr/>
        </p:nvSpPr>
        <p:spPr>
          <a:xfrm rot="16200000">
            <a:off x="5582285" y="3074035"/>
            <a:ext cx="1224280" cy="76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600"/>
          </a:p>
        </p:txBody>
      </p:sp>
      <p:sp>
        <p:nvSpPr>
          <p:cNvPr id="57" name="右大括号 56"/>
          <p:cNvSpPr/>
          <p:nvPr/>
        </p:nvSpPr>
        <p:spPr>
          <a:xfrm rot="16200000">
            <a:off x="4627880" y="280670"/>
            <a:ext cx="133350" cy="3528060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4126865" y="1653540"/>
            <a:ext cx="3089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残差</a:t>
            </a:r>
            <a:r>
              <a:rPr lang="zh-CN" altLang="en-US" sz="1400"/>
              <a:t>块×</a:t>
            </a:r>
            <a:r>
              <a:rPr lang="en-US" altLang="zh-CN" sz="1400"/>
              <a:t>16</a:t>
            </a:r>
            <a:endParaRPr lang="en-US" altLang="zh-CN" sz="1400"/>
          </a:p>
        </p:txBody>
      </p:sp>
      <p:sp>
        <p:nvSpPr>
          <p:cNvPr id="59" name="矩形 58"/>
          <p:cNvSpPr/>
          <p:nvPr/>
        </p:nvSpPr>
        <p:spPr>
          <a:xfrm rot="16200000">
            <a:off x="5965190" y="2920365"/>
            <a:ext cx="1511935" cy="2933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Conv</a:t>
            </a:r>
            <a:endParaRPr lang="en-US" altLang="zh-CN"/>
          </a:p>
        </p:txBody>
      </p:sp>
      <p:sp>
        <p:nvSpPr>
          <p:cNvPr id="60" name="矩形 59"/>
          <p:cNvSpPr/>
          <p:nvPr/>
        </p:nvSpPr>
        <p:spPr>
          <a:xfrm rot="16200000">
            <a:off x="6397625" y="2920365"/>
            <a:ext cx="1512570" cy="2933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BN</a:t>
            </a:r>
            <a:endParaRPr lang="en-US" altLang="zh-CN" sz="1600"/>
          </a:p>
        </p:txBody>
      </p:sp>
      <p:sp>
        <p:nvSpPr>
          <p:cNvPr id="63" name="矩形 62"/>
          <p:cNvSpPr/>
          <p:nvPr/>
        </p:nvSpPr>
        <p:spPr>
          <a:xfrm rot="16200000">
            <a:off x="6859905" y="2920365"/>
            <a:ext cx="1512570" cy="29337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上采样×</a:t>
            </a:r>
            <a:r>
              <a:rPr lang="en-US" altLang="zh-CN" sz="1600"/>
              <a:t>2</a:t>
            </a:r>
            <a:endParaRPr lang="en-US" altLang="zh-CN" sz="1600"/>
          </a:p>
        </p:txBody>
      </p:sp>
      <p:sp>
        <p:nvSpPr>
          <p:cNvPr id="64" name="矩形 63"/>
          <p:cNvSpPr/>
          <p:nvPr/>
        </p:nvSpPr>
        <p:spPr>
          <a:xfrm rot="16200000">
            <a:off x="7902575" y="2919730"/>
            <a:ext cx="1511935" cy="2933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Conv</a:t>
            </a:r>
            <a:endParaRPr lang="en-US" altLang="zh-CN"/>
          </a:p>
        </p:txBody>
      </p:sp>
      <p:sp>
        <p:nvSpPr>
          <p:cNvPr id="65" name="矩形 64"/>
          <p:cNvSpPr/>
          <p:nvPr/>
        </p:nvSpPr>
        <p:spPr>
          <a:xfrm rot="16200000">
            <a:off x="8390255" y="2919730"/>
            <a:ext cx="1511935" cy="2933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PReLU</a:t>
            </a:r>
            <a:endParaRPr lang="en-US" altLang="zh-CN" sz="1600"/>
          </a:p>
        </p:txBody>
      </p:sp>
      <p:sp>
        <p:nvSpPr>
          <p:cNvPr id="66" name="矩形 65"/>
          <p:cNvSpPr/>
          <p:nvPr/>
        </p:nvSpPr>
        <p:spPr>
          <a:xfrm rot="16200000">
            <a:off x="8843645" y="2919730"/>
            <a:ext cx="1511935" cy="2933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Conv</a:t>
            </a:r>
            <a:endParaRPr lang="en-US" altLang="zh-CN"/>
          </a:p>
        </p:txBody>
      </p:sp>
      <p:sp>
        <p:nvSpPr>
          <p:cNvPr id="67" name="矩形 66"/>
          <p:cNvSpPr/>
          <p:nvPr/>
        </p:nvSpPr>
        <p:spPr>
          <a:xfrm rot="16200000">
            <a:off x="9335770" y="2919730"/>
            <a:ext cx="1511935" cy="293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Sigmoi</a:t>
            </a:r>
            <a:endParaRPr lang="en-US" altLang="zh-CN"/>
          </a:p>
        </p:txBody>
      </p:sp>
      <p:sp>
        <p:nvSpPr>
          <p:cNvPr id="68" name="矩形 67"/>
          <p:cNvSpPr/>
          <p:nvPr/>
        </p:nvSpPr>
        <p:spPr>
          <a:xfrm>
            <a:off x="788670" y="3768090"/>
            <a:ext cx="908685" cy="38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低分辨率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676890" y="3641090"/>
            <a:ext cx="842010" cy="38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高分辨率</a:t>
            </a:r>
            <a:endParaRPr lang="zh-CN" altLang="en-US" sz="1200">
              <a:solidFill>
                <a:schemeClr val="tx1"/>
              </a:solidFill>
            </a:endParaRPr>
          </a:p>
        </p:txBody>
      </p:sp>
      <p:cxnSp>
        <p:nvCxnSpPr>
          <p:cNvPr id="70" name="肘形连接符 69"/>
          <p:cNvCxnSpPr>
            <a:endCxn id="63" idx="1"/>
          </p:cNvCxnSpPr>
          <p:nvPr/>
        </p:nvCxnSpPr>
        <p:spPr>
          <a:xfrm>
            <a:off x="2698750" y="3413125"/>
            <a:ext cx="4917440" cy="410210"/>
          </a:xfrm>
          <a:prstGeom prst="bentConnector4">
            <a:avLst>
              <a:gd name="adj1" fmla="val 206"/>
              <a:gd name="adj2" fmla="val 158050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肘形连接符 70"/>
          <p:cNvCxnSpPr>
            <a:endCxn id="34" idx="1"/>
          </p:cNvCxnSpPr>
          <p:nvPr/>
        </p:nvCxnSpPr>
        <p:spPr>
          <a:xfrm>
            <a:off x="2823210" y="3403600"/>
            <a:ext cx="2202815" cy="320675"/>
          </a:xfrm>
          <a:prstGeom prst="bentConnector4">
            <a:avLst>
              <a:gd name="adj1" fmla="val 317"/>
              <a:gd name="adj2" fmla="val 174257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endCxn id="56" idx="1"/>
          </p:cNvCxnSpPr>
          <p:nvPr/>
        </p:nvCxnSpPr>
        <p:spPr>
          <a:xfrm>
            <a:off x="5247005" y="3403600"/>
            <a:ext cx="947420" cy="320675"/>
          </a:xfrm>
          <a:prstGeom prst="bentConnector4">
            <a:avLst>
              <a:gd name="adj1" fmla="val -536"/>
              <a:gd name="adj2" fmla="val 174257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4287520" y="4033520"/>
            <a:ext cx="1754505" cy="38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跳跃连接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74" name="云形 73"/>
          <p:cNvSpPr/>
          <p:nvPr/>
        </p:nvSpPr>
        <p:spPr>
          <a:xfrm>
            <a:off x="8046085" y="2212340"/>
            <a:ext cx="258445" cy="143510"/>
          </a:xfrm>
          <a:prstGeom prst="cloud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7"/>
          <p:cNvSpPr txBox="1"/>
          <p:nvPr/>
        </p:nvSpPr>
        <p:spPr>
          <a:xfrm>
            <a:off x="666389" y="1236300"/>
            <a:ext cx="1864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 Layer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03" name="Google Shape;703;p27"/>
          <p:cNvSpPr txBox="1"/>
          <p:nvPr/>
        </p:nvSpPr>
        <p:spPr>
          <a:xfrm>
            <a:off x="5283801" y="421500"/>
            <a:ext cx="1804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 Layers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04" name="Google Shape;704;p27"/>
          <p:cNvSpPr txBox="1"/>
          <p:nvPr/>
        </p:nvSpPr>
        <p:spPr>
          <a:xfrm>
            <a:off x="9247496" y="1236300"/>
            <a:ext cx="16256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 Layer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05" name="Google Shape;705;p27"/>
          <p:cNvSpPr txBox="1"/>
          <p:nvPr/>
        </p:nvSpPr>
        <p:spPr>
          <a:xfrm>
            <a:off x="1367155" y="5934710"/>
            <a:ext cx="1321435" cy="50165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</a:t>
            </a:r>
            <a:r>
              <a:rPr lang="en-US" alt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</a:t>
            </a: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06" name="Google Shape;706;p27"/>
          <p:cNvSpPr/>
          <p:nvPr/>
        </p:nvSpPr>
        <p:spPr>
          <a:xfrm>
            <a:off x="1898891" y="2276592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7" name="Google Shape;707;p27"/>
          <p:cNvSpPr/>
          <p:nvPr/>
        </p:nvSpPr>
        <p:spPr>
          <a:xfrm>
            <a:off x="1898891" y="2633241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8" name="Google Shape;708;p27"/>
          <p:cNvSpPr/>
          <p:nvPr/>
        </p:nvSpPr>
        <p:spPr>
          <a:xfrm>
            <a:off x="1898891" y="2989891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9" name="Google Shape;709;p27"/>
          <p:cNvSpPr/>
          <p:nvPr/>
        </p:nvSpPr>
        <p:spPr>
          <a:xfrm>
            <a:off x="9701096" y="2843901"/>
            <a:ext cx="718400" cy="74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[4]</a:t>
            </a:r>
            <a:endParaRPr sz="2135">
              <a:solidFill>
                <a:srgbClr val="000000"/>
              </a:solidFill>
            </a:endParaRPr>
          </a:p>
        </p:txBody>
      </p:sp>
      <p:cxnSp>
        <p:nvCxnSpPr>
          <p:cNvPr id="710" name="Google Shape;710;p27"/>
          <p:cNvCxnSpPr>
            <a:stCxn id="709" idx="6"/>
            <a:endCxn id="711" idx="1"/>
          </p:cNvCxnSpPr>
          <p:nvPr/>
        </p:nvCxnSpPr>
        <p:spPr>
          <a:xfrm rot="10800000" flipH="1">
            <a:off x="10419496" y="3197701"/>
            <a:ext cx="581200" cy="18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2" name="Google Shape;712;p27"/>
          <p:cNvSpPr txBox="1"/>
          <p:nvPr/>
        </p:nvSpPr>
        <p:spPr>
          <a:xfrm>
            <a:off x="3786729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13" name="Google Shape;713;p27"/>
          <p:cNvSpPr txBox="1"/>
          <p:nvPr/>
        </p:nvSpPr>
        <p:spPr>
          <a:xfrm>
            <a:off x="7368863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[3]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14" name="Google Shape;714;p27"/>
          <p:cNvSpPr/>
          <p:nvPr/>
        </p:nvSpPr>
        <p:spPr>
          <a:xfrm>
            <a:off x="1367411" y="1994501"/>
            <a:ext cx="462800" cy="2628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7"/>
          <p:cNvSpPr txBox="1"/>
          <p:nvPr/>
        </p:nvSpPr>
        <p:spPr>
          <a:xfrm>
            <a:off x="588433" y="3057700"/>
            <a:ext cx="602800" cy="5016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6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716" name="Google Shape;716;p27"/>
          <p:cNvCxnSpPr>
            <a:stCxn id="717" idx="6"/>
            <a:endCxn id="709" idx="2"/>
          </p:cNvCxnSpPr>
          <p:nvPr/>
        </p:nvCxnSpPr>
        <p:spPr>
          <a:xfrm rot="10800000" flipH="1">
            <a:off x="8373344" y="3215712"/>
            <a:ext cx="1327600" cy="21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8" name="Google Shape;718;p27"/>
          <p:cNvCxnSpPr>
            <a:stCxn id="719" idx="6"/>
            <a:endCxn id="709" idx="2"/>
          </p:cNvCxnSpPr>
          <p:nvPr/>
        </p:nvCxnSpPr>
        <p:spPr>
          <a:xfrm>
            <a:off x="8373344" y="2680484"/>
            <a:ext cx="1327600" cy="53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27"/>
          <p:cNvCxnSpPr>
            <a:stCxn id="721" idx="6"/>
            <a:endCxn id="709" idx="2"/>
          </p:cNvCxnSpPr>
          <p:nvPr/>
        </p:nvCxnSpPr>
        <p:spPr>
          <a:xfrm>
            <a:off x="8373344" y="1648121"/>
            <a:ext cx="1327600" cy="15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2" name="Google Shape;722;p27"/>
          <p:cNvCxnSpPr>
            <a:stCxn id="723" idx="6"/>
            <a:endCxn id="724" idx="2"/>
          </p:cNvCxnSpPr>
          <p:nvPr/>
        </p:nvCxnSpPr>
        <p:spPr>
          <a:xfrm>
            <a:off x="4790544" y="1648121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1" name="Google Shape;711;p27"/>
          <p:cNvSpPr txBox="1"/>
          <p:nvPr/>
        </p:nvSpPr>
        <p:spPr>
          <a:xfrm>
            <a:off x="11000767" y="2946900"/>
            <a:ext cx="602800" cy="5016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6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723" name="Google Shape;723;p27"/>
          <p:cNvSpPr/>
          <p:nvPr/>
        </p:nvSpPr>
        <p:spPr>
          <a:xfrm>
            <a:off x="3999744" y="1240321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 baseline="30000"/>
              <a:t>[1</a:t>
            </a: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]</a:t>
            </a:r>
            <a:r>
              <a:rPr lang="en-GB" sz="1465" baseline="-25000">
                <a:solidFill>
                  <a:srgbClr val="000000"/>
                </a:solidFill>
              </a:rPr>
              <a:t>1</a:t>
            </a:r>
            <a:endParaRPr sz="1600" baseline="-25000"/>
          </a:p>
        </p:txBody>
      </p:sp>
      <p:sp>
        <p:nvSpPr>
          <p:cNvPr id="725" name="Google Shape;725;p27"/>
          <p:cNvSpPr/>
          <p:nvPr/>
        </p:nvSpPr>
        <p:spPr>
          <a:xfrm>
            <a:off x="3999744" y="2322084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[1]</a:t>
            </a:r>
            <a:r>
              <a:rPr lang="en-GB" sz="1465" baseline="-25000">
                <a:solidFill>
                  <a:srgbClr val="000000"/>
                </a:solidFill>
              </a:rPr>
              <a:t>2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726" name="Google Shape;726;p27"/>
          <p:cNvSpPr/>
          <p:nvPr/>
        </p:nvSpPr>
        <p:spPr>
          <a:xfrm>
            <a:off x="3999744" y="3304915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[1]</a:t>
            </a:r>
            <a:r>
              <a:rPr lang="en-GB" sz="1465" baseline="-25000">
                <a:solidFill>
                  <a:srgbClr val="000000"/>
                </a:solidFill>
              </a:rPr>
              <a:t>3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727" name="Google Shape;727;p27"/>
          <p:cNvSpPr/>
          <p:nvPr/>
        </p:nvSpPr>
        <p:spPr>
          <a:xfrm>
            <a:off x="3999744" y="4952312"/>
            <a:ext cx="782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[1]</a:t>
            </a:r>
            <a:r>
              <a:rPr lang="en-GB" sz="1465" baseline="-25000">
                <a:solidFill>
                  <a:srgbClr val="000000"/>
                </a:solidFill>
              </a:rPr>
              <a:t>n</a:t>
            </a:r>
            <a:endParaRPr sz="1465">
              <a:solidFill>
                <a:srgbClr val="000000"/>
              </a:solidFill>
            </a:endParaRPr>
          </a:p>
        </p:txBody>
      </p:sp>
      <p:sp>
        <p:nvSpPr>
          <p:cNvPr id="724" name="Google Shape;724;p27"/>
          <p:cNvSpPr/>
          <p:nvPr/>
        </p:nvSpPr>
        <p:spPr>
          <a:xfrm>
            <a:off x="5790811" y="1240321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[2]</a:t>
            </a:r>
            <a:r>
              <a:rPr lang="en-GB" sz="1465" baseline="-25000">
                <a:solidFill>
                  <a:srgbClr val="000000"/>
                </a:solidFill>
              </a:rPr>
              <a:t>1</a:t>
            </a:r>
            <a:endParaRPr sz="1600" baseline="-25000"/>
          </a:p>
        </p:txBody>
      </p:sp>
      <p:sp>
        <p:nvSpPr>
          <p:cNvPr id="728" name="Google Shape;728;p27"/>
          <p:cNvSpPr/>
          <p:nvPr/>
        </p:nvSpPr>
        <p:spPr>
          <a:xfrm>
            <a:off x="5790811" y="2322084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[2]</a:t>
            </a:r>
            <a:r>
              <a:rPr lang="en-GB" sz="1465" baseline="-25000">
                <a:solidFill>
                  <a:srgbClr val="000000"/>
                </a:solidFill>
              </a:rPr>
              <a:t>2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729" name="Google Shape;729;p27"/>
          <p:cNvSpPr/>
          <p:nvPr/>
        </p:nvSpPr>
        <p:spPr>
          <a:xfrm>
            <a:off x="5790811" y="3341015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[2]</a:t>
            </a:r>
            <a:r>
              <a:rPr lang="en-GB" sz="1465" baseline="-25000">
                <a:solidFill>
                  <a:srgbClr val="000000"/>
                </a:solidFill>
              </a:rPr>
              <a:t>3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730" name="Google Shape;730;p27"/>
          <p:cNvSpPr/>
          <p:nvPr/>
        </p:nvSpPr>
        <p:spPr>
          <a:xfrm>
            <a:off x="5790811" y="4952312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[2]</a:t>
            </a:r>
            <a:r>
              <a:rPr lang="en-GB" sz="1465" baseline="-25000">
                <a:solidFill>
                  <a:srgbClr val="000000"/>
                </a:solidFill>
              </a:rPr>
              <a:t>n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721" name="Google Shape;721;p27"/>
          <p:cNvSpPr/>
          <p:nvPr/>
        </p:nvSpPr>
        <p:spPr>
          <a:xfrm>
            <a:off x="7582544" y="1240321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[3]</a:t>
            </a:r>
            <a:r>
              <a:rPr lang="en-GB" sz="1465" baseline="-25000">
                <a:solidFill>
                  <a:srgbClr val="000000"/>
                </a:solidFill>
              </a:rPr>
              <a:t>1</a:t>
            </a:r>
            <a:endParaRPr sz="1600" baseline="-25000"/>
          </a:p>
        </p:txBody>
      </p:sp>
      <p:sp>
        <p:nvSpPr>
          <p:cNvPr id="719" name="Google Shape;719;p27"/>
          <p:cNvSpPr/>
          <p:nvPr/>
        </p:nvSpPr>
        <p:spPr>
          <a:xfrm>
            <a:off x="7582544" y="2272684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[3]</a:t>
            </a:r>
            <a:r>
              <a:rPr lang="en-GB" sz="1465" baseline="-25000">
                <a:solidFill>
                  <a:srgbClr val="000000"/>
                </a:solidFill>
              </a:rPr>
              <a:t>2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731" name="Google Shape;731;p27"/>
          <p:cNvSpPr/>
          <p:nvPr/>
        </p:nvSpPr>
        <p:spPr>
          <a:xfrm>
            <a:off x="7582528" y="3305081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[3]</a:t>
            </a:r>
            <a:r>
              <a:rPr lang="en-GB" sz="1465" baseline="-25000">
                <a:solidFill>
                  <a:srgbClr val="000000"/>
                </a:solidFill>
              </a:rPr>
              <a:t>3</a:t>
            </a:r>
            <a:endParaRPr sz="2135">
              <a:solidFill>
                <a:srgbClr val="000000"/>
              </a:solidFill>
            </a:endParaRPr>
          </a:p>
        </p:txBody>
      </p:sp>
      <p:sp>
        <p:nvSpPr>
          <p:cNvPr id="717" name="Google Shape;717;p27"/>
          <p:cNvSpPr/>
          <p:nvPr/>
        </p:nvSpPr>
        <p:spPr>
          <a:xfrm>
            <a:off x="7582544" y="4928712"/>
            <a:ext cx="790800" cy="815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00"/>
                </a:solidFill>
              </a:rPr>
              <a:t>a</a:t>
            </a:r>
            <a:r>
              <a:rPr lang="en-GB" sz="1465" baseline="30000">
                <a:solidFill>
                  <a:srgbClr val="000000"/>
                </a:solidFill>
              </a:rPr>
              <a:t>[3]</a:t>
            </a:r>
            <a:r>
              <a:rPr lang="en-GB" sz="1465" baseline="-25000">
                <a:solidFill>
                  <a:srgbClr val="000000"/>
                </a:solidFill>
              </a:rPr>
              <a:t>n</a:t>
            </a:r>
            <a:endParaRPr sz="2135">
              <a:solidFill>
                <a:srgbClr val="000000"/>
              </a:solidFill>
            </a:endParaRPr>
          </a:p>
        </p:txBody>
      </p:sp>
      <p:cxnSp>
        <p:nvCxnSpPr>
          <p:cNvPr id="732" name="Google Shape;732;p27"/>
          <p:cNvCxnSpPr/>
          <p:nvPr/>
        </p:nvCxnSpPr>
        <p:spPr>
          <a:xfrm flipH="1">
            <a:off x="4391133" y="4287700"/>
            <a:ext cx="8000" cy="60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33" name="Google Shape;733;p27"/>
          <p:cNvSpPr/>
          <p:nvPr/>
        </p:nvSpPr>
        <p:spPr>
          <a:xfrm>
            <a:off x="1898891" y="3346559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7"/>
          <p:cNvSpPr/>
          <p:nvPr/>
        </p:nvSpPr>
        <p:spPr>
          <a:xfrm>
            <a:off x="1898891" y="3703208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7"/>
          <p:cNvSpPr/>
          <p:nvPr/>
        </p:nvSpPr>
        <p:spPr>
          <a:xfrm>
            <a:off x="1898891" y="4059857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7"/>
          <p:cNvSpPr/>
          <p:nvPr/>
        </p:nvSpPr>
        <p:spPr>
          <a:xfrm>
            <a:off x="1898891" y="4329057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37" name="Google Shape;737;p27"/>
          <p:cNvCxnSpPr>
            <a:endCxn id="723" idx="2"/>
          </p:cNvCxnSpPr>
          <p:nvPr/>
        </p:nvCxnSpPr>
        <p:spPr>
          <a:xfrm rot="10800000" flipH="1">
            <a:off x="2013344" y="1648121"/>
            <a:ext cx="1986400" cy="67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8" name="Google Shape;738;p27"/>
          <p:cNvCxnSpPr>
            <a:stCxn id="706" idx="5"/>
            <a:endCxn id="725" idx="2"/>
          </p:cNvCxnSpPr>
          <p:nvPr/>
        </p:nvCxnSpPr>
        <p:spPr>
          <a:xfrm>
            <a:off x="1989368" y="2354436"/>
            <a:ext cx="2010400" cy="3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9" name="Google Shape;739;p27"/>
          <p:cNvCxnSpPr>
            <a:stCxn id="706" idx="5"/>
            <a:endCxn id="726" idx="2"/>
          </p:cNvCxnSpPr>
          <p:nvPr/>
        </p:nvCxnSpPr>
        <p:spPr>
          <a:xfrm>
            <a:off x="1989368" y="2354436"/>
            <a:ext cx="2010400" cy="135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0" name="Google Shape;740;p27"/>
          <p:cNvCxnSpPr>
            <a:stCxn id="706" idx="5"/>
            <a:endCxn id="727" idx="2"/>
          </p:cNvCxnSpPr>
          <p:nvPr/>
        </p:nvCxnSpPr>
        <p:spPr>
          <a:xfrm>
            <a:off x="1989368" y="2354436"/>
            <a:ext cx="2010400" cy="300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1" name="Google Shape;741;p27"/>
          <p:cNvCxnSpPr>
            <a:stCxn id="707" idx="5"/>
            <a:endCxn id="723" idx="2"/>
          </p:cNvCxnSpPr>
          <p:nvPr/>
        </p:nvCxnSpPr>
        <p:spPr>
          <a:xfrm rot="10800000" flipH="1">
            <a:off x="1989368" y="1648285"/>
            <a:ext cx="2010400" cy="106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2" name="Google Shape;742;p27"/>
          <p:cNvCxnSpPr>
            <a:stCxn id="707" idx="5"/>
            <a:endCxn id="726" idx="2"/>
          </p:cNvCxnSpPr>
          <p:nvPr/>
        </p:nvCxnSpPr>
        <p:spPr>
          <a:xfrm>
            <a:off x="1989368" y="2711085"/>
            <a:ext cx="2010400" cy="10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3" name="Google Shape;743;p27"/>
          <p:cNvCxnSpPr>
            <a:stCxn id="707" idx="6"/>
            <a:endCxn id="725" idx="2"/>
          </p:cNvCxnSpPr>
          <p:nvPr/>
        </p:nvCxnSpPr>
        <p:spPr>
          <a:xfrm>
            <a:off x="2004891" y="2678841"/>
            <a:ext cx="1994800" cy="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4" name="Google Shape;744;p27"/>
          <p:cNvCxnSpPr>
            <a:stCxn id="707" idx="6"/>
            <a:endCxn id="727" idx="2"/>
          </p:cNvCxnSpPr>
          <p:nvPr/>
        </p:nvCxnSpPr>
        <p:spPr>
          <a:xfrm>
            <a:off x="2004891" y="2678841"/>
            <a:ext cx="1994800" cy="268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5" name="Google Shape;745;p27"/>
          <p:cNvCxnSpPr>
            <a:stCxn id="708" idx="4"/>
            <a:endCxn id="723" idx="2"/>
          </p:cNvCxnSpPr>
          <p:nvPr/>
        </p:nvCxnSpPr>
        <p:spPr>
          <a:xfrm rot="10800000" flipH="1">
            <a:off x="1951891" y="1648291"/>
            <a:ext cx="2048000" cy="143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6" name="Google Shape;746;p27"/>
          <p:cNvCxnSpPr>
            <a:stCxn id="708" idx="6"/>
            <a:endCxn id="725" idx="2"/>
          </p:cNvCxnSpPr>
          <p:nvPr/>
        </p:nvCxnSpPr>
        <p:spPr>
          <a:xfrm rot="10800000" flipH="1">
            <a:off x="2004891" y="2729891"/>
            <a:ext cx="1994800" cy="30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7" name="Google Shape;747;p27"/>
          <p:cNvCxnSpPr>
            <a:stCxn id="708" idx="6"/>
            <a:endCxn id="726" idx="2"/>
          </p:cNvCxnSpPr>
          <p:nvPr/>
        </p:nvCxnSpPr>
        <p:spPr>
          <a:xfrm>
            <a:off x="2004891" y="3035491"/>
            <a:ext cx="1994800" cy="67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8" name="Google Shape;748;p27"/>
          <p:cNvCxnSpPr>
            <a:stCxn id="708" idx="5"/>
            <a:endCxn id="727" idx="2"/>
          </p:cNvCxnSpPr>
          <p:nvPr/>
        </p:nvCxnSpPr>
        <p:spPr>
          <a:xfrm>
            <a:off x="1989368" y="3067735"/>
            <a:ext cx="2010400" cy="229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9" name="Google Shape;749;p27"/>
          <p:cNvCxnSpPr>
            <a:stCxn id="733" idx="4"/>
            <a:endCxn id="723" idx="2"/>
          </p:cNvCxnSpPr>
          <p:nvPr/>
        </p:nvCxnSpPr>
        <p:spPr>
          <a:xfrm rot="10800000" flipH="1">
            <a:off x="1951891" y="1648159"/>
            <a:ext cx="2048000" cy="178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0" name="Google Shape;750;p27"/>
          <p:cNvCxnSpPr>
            <a:stCxn id="733" idx="5"/>
            <a:endCxn id="725" idx="2"/>
          </p:cNvCxnSpPr>
          <p:nvPr/>
        </p:nvCxnSpPr>
        <p:spPr>
          <a:xfrm rot="10800000" flipH="1">
            <a:off x="1989368" y="2730003"/>
            <a:ext cx="2010400" cy="69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1" name="Google Shape;751;p27"/>
          <p:cNvCxnSpPr>
            <a:stCxn id="733" idx="6"/>
            <a:endCxn id="726" idx="2"/>
          </p:cNvCxnSpPr>
          <p:nvPr/>
        </p:nvCxnSpPr>
        <p:spPr>
          <a:xfrm>
            <a:off x="2004891" y="3392159"/>
            <a:ext cx="1994800" cy="32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2" name="Google Shape;752;p27"/>
          <p:cNvCxnSpPr>
            <a:stCxn id="733" idx="5"/>
            <a:endCxn id="727" idx="2"/>
          </p:cNvCxnSpPr>
          <p:nvPr/>
        </p:nvCxnSpPr>
        <p:spPr>
          <a:xfrm>
            <a:off x="1989368" y="3424403"/>
            <a:ext cx="2010400" cy="193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3" name="Google Shape;753;p27"/>
          <p:cNvCxnSpPr>
            <a:stCxn id="734" idx="5"/>
            <a:endCxn id="723" idx="2"/>
          </p:cNvCxnSpPr>
          <p:nvPr/>
        </p:nvCxnSpPr>
        <p:spPr>
          <a:xfrm rot="10800000" flipH="1">
            <a:off x="1989368" y="1648252"/>
            <a:ext cx="2010400" cy="213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4" name="Google Shape;754;p27"/>
          <p:cNvCxnSpPr>
            <a:stCxn id="734" idx="6"/>
            <a:endCxn id="725" idx="2"/>
          </p:cNvCxnSpPr>
          <p:nvPr/>
        </p:nvCxnSpPr>
        <p:spPr>
          <a:xfrm rot="10800000" flipH="1">
            <a:off x="2004891" y="2730008"/>
            <a:ext cx="1994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5" name="Google Shape;755;p27"/>
          <p:cNvCxnSpPr>
            <a:stCxn id="734" idx="5"/>
            <a:endCxn id="726" idx="2"/>
          </p:cNvCxnSpPr>
          <p:nvPr/>
        </p:nvCxnSpPr>
        <p:spPr>
          <a:xfrm rot="10800000" flipH="1">
            <a:off x="1989368" y="3712652"/>
            <a:ext cx="2010400" cy="6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6" name="Google Shape;756;p27"/>
          <p:cNvCxnSpPr>
            <a:stCxn id="734" idx="5"/>
            <a:endCxn id="727" idx="2"/>
          </p:cNvCxnSpPr>
          <p:nvPr/>
        </p:nvCxnSpPr>
        <p:spPr>
          <a:xfrm>
            <a:off x="1989368" y="3781052"/>
            <a:ext cx="2010400" cy="157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7" name="Google Shape;757;p27"/>
          <p:cNvCxnSpPr>
            <a:stCxn id="735" idx="0"/>
            <a:endCxn id="726" idx="2"/>
          </p:cNvCxnSpPr>
          <p:nvPr/>
        </p:nvCxnSpPr>
        <p:spPr>
          <a:xfrm rot="10800000" flipH="1">
            <a:off x="1951891" y="3712657"/>
            <a:ext cx="2048000" cy="34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8" name="Google Shape;758;p27"/>
          <p:cNvCxnSpPr>
            <a:stCxn id="735" idx="5"/>
            <a:endCxn id="725" idx="2"/>
          </p:cNvCxnSpPr>
          <p:nvPr/>
        </p:nvCxnSpPr>
        <p:spPr>
          <a:xfrm rot="10800000" flipH="1">
            <a:off x="1989368" y="2729701"/>
            <a:ext cx="2010400" cy="140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9" name="Google Shape;759;p27"/>
          <p:cNvCxnSpPr>
            <a:stCxn id="735" idx="6"/>
            <a:endCxn id="726" idx="2"/>
          </p:cNvCxnSpPr>
          <p:nvPr/>
        </p:nvCxnSpPr>
        <p:spPr>
          <a:xfrm rot="10800000" flipH="1">
            <a:off x="2004891" y="3712657"/>
            <a:ext cx="1994800" cy="39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27"/>
          <p:cNvCxnSpPr>
            <a:stCxn id="735" idx="5"/>
            <a:endCxn id="727" idx="2"/>
          </p:cNvCxnSpPr>
          <p:nvPr/>
        </p:nvCxnSpPr>
        <p:spPr>
          <a:xfrm>
            <a:off x="1989368" y="4137701"/>
            <a:ext cx="2010400" cy="122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1" name="Google Shape;761;p27"/>
          <p:cNvCxnSpPr>
            <a:stCxn id="736" idx="5"/>
            <a:endCxn id="723" idx="2"/>
          </p:cNvCxnSpPr>
          <p:nvPr/>
        </p:nvCxnSpPr>
        <p:spPr>
          <a:xfrm rot="10800000" flipH="1">
            <a:off x="1989368" y="1648101"/>
            <a:ext cx="2010400" cy="275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2" name="Google Shape;762;p27"/>
          <p:cNvCxnSpPr>
            <a:stCxn id="736" idx="5"/>
            <a:endCxn id="725" idx="2"/>
          </p:cNvCxnSpPr>
          <p:nvPr/>
        </p:nvCxnSpPr>
        <p:spPr>
          <a:xfrm rot="10800000" flipH="1">
            <a:off x="1989368" y="2729701"/>
            <a:ext cx="2010400" cy="167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3" name="Google Shape;763;p27"/>
          <p:cNvCxnSpPr>
            <a:stCxn id="736" idx="5"/>
            <a:endCxn id="726" idx="2"/>
          </p:cNvCxnSpPr>
          <p:nvPr/>
        </p:nvCxnSpPr>
        <p:spPr>
          <a:xfrm rot="10800000" flipH="1">
            <a:off x="1989368" y="3712901"/>
            <a:ext cx="2010400" cy="69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" name="Google Shape;764;p27"/>
          <p:cNvCxnSpPr>
            <a:stCxn id="736" idx="5"/>
            <a:endCxn id="727" idx="2"/>
          </p:cNvCxnSpPr>
          <p:nvPr/>
        </p:nvCxnSpPr>
        <p:spPr>
          <a:xfrm>
            <a:off x="1989368" y="4406901"/>
            <a:ext cx="2010400" cy="95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5" name="Google Shape;765;p27"/>
          <p:cNvCxnSpPr>
            <a:stCxn id="723" idx="6"/>
            <a:endCxn id="728" idx="2"/>
          </p:cNvCxnSpPr>
          <p:nvPr/>
        </p:nvCxnSpPr>
        <p:spPr>
          <a:xfrm>
            <a:off x="4790544" y="1648121"/>
            <a:ext cx="1000400" cy="108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6" name="Google Shape;766;p27"/>
          <p:cNvCxnSpPr>
            <a:stCxn id="723" idx="6"/>
            <a:endCxn id="729" idx="2"/>
          </p:cNvCxnSpPr>
          <p:nvPr/>
        </p:nvCxnSpPr>
        <p:spPr>
          <a:xfrm>
            <a:off x="4790544" y="1648121"/>
            <a:ext cx="1000400" cy="210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7" name="Google Shape;767;p27"/>
          <p:cNvCxnSpPr>
            <a:stCxn id="723" idx="6"/>
            <a:endCxn id="730" idx="2"/>
          </p:cNvCxnSpPr>
          <p:nvPr/>
        </p:nvCxnSpPr>
        <p:spPr>
          <a:xfrm>
            <a:off x="4790544" y="1648121"/>
            <a:ext cx="1000400" cy="3712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8" name="Google Shape;768;p27"/>
          <p:cNvCxnSpPr>
            <a:stCxn id="725" idx="6"/>
            <a:endCxn id="724" idx="2"/>
          </p:cNvCxnSpPr>
          <p:nvPr/>
        </p:nvCxnSpPr>
        <p:spPr>
          <a:xfrm rot="10800000" flipH="1">
            <a:off x="4790544" y="1648284"/>
            <a:ext cx="1000400" cy="108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9" name="Google Shape;769;p27"/>
          <p:cNvCxnSpPr>
            <a:stCxn id="725" idx="6"/>
            <a:endCxn id="728" idx="2"/>
          </p:cNvCxnSpPr>
          <p:nvPr/>
        </p:nvCxnSpPr>
        <p:spPr>
          <a:xfrm>
            <a:off x="4790544" y="2729884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0" name="Google Shape;770;p27"/>
          <p:cNvCxnSpPr>
            <a:stCxn id="725" idx="6"/>
            <a:endCxn id="729" idx="2"/>
          </p:cNvCxnSpPr>
          <p:nvPr/>
        </p:nvCxnSpPr>
        <p:spPr>
          <a:xfrm>
            <a:off x="4790544" y="2729884"/>
            <a:ext cx="10004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1" name="Google Shape;771;p27"/>
          <p:cNvCxnSpPr>
            <a:stCxn id="725" idx="6"/>
            <a:endCxn id="730" idx="2"/>
          </p:cNvCxnSpPr>
          <p:nvPr/>
        </p:nvCxnSpPr>
        <p:spPr>
          <a:xfrm>
            <a:off x="4790544" y="2729884"/>
            <a:ext cx="1000400" cy="263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27"/>
          <p:cNvCxnSpPr>
            <a:stCxn id="726" idx="6"/>
            <a:endCxn id="724" idx="2"/>
          </p:cNvCxnSpPr>
          <p:nvPr/>
        </p:nvCxnSpPr>
        <p:spPr>
          <a:xfrm rot="10800000" flipH="1">
            <a:off x="4790544" y="1648315"/>
            <a:ext cx="1000400" cy="206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27"/>
          <p:cNvCxnSpPr>
            <a:stCxn id="726" idx="6"/>
            <a:endCxn id="728" idx="2"/>
          </p:cNvCxnSpPr>
          <p:nvPr/>
        </p:nvCxnSpPr>
        <p:spPr>
          <a:xfrm rot="10800000" flipH="1">
            <a:off x="4790544" y="2729915"/>
            <a:ext cx="1000400" cy="98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4" name="Google Shape;774;p27"/>
          <p:cNvCxnSpPr>
            <a:stCxn id="726" idx="6"/>
            <a:endCxn id="729" idx="2"/>
          </p:cNvCxnSpPr>
          <p:nvPr/>
        </p:nvCxnSpPr>
        <p:spPr>
          <a:xfrm>
            <a:off x="4790544" y="3712715"/>
            <a:ext cx="1000400" cy="3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5" name="Google Shape;775;p27"/>
          <p:cNvCxnSpPr>
            <a:stCxn id="726" idx="6"/>
            <a:endCxn id="730" idx="2"/>
          </p:cNvCxnSpPr>
          <p:nvPr/>
        </p:nvCxnSpPr>
        <p:spPr>
          <a:xfrm>
            <a:off x="4790544" y="3712715"/>
            <a:ext cx="1000400" cy="164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6" name="Google Shape;776;p27"/>
          <p:cNvCxnSpPr>
            <a:endCxn id="724" idx="2"/>
          </p:cNvCxnSpPr>
          <p:nvPr/>
        </p:nvCxnSpPr>
        <p:spPr>
          <a:xfrm rot="10800000" flipH="1">
            <a:off x="4790411" y="1648121"/>
            <a:ext cx="1000400" cy="375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7" name="Google Shape;777;p27"/>
          <p:cNvCxnSpPr>
            <a:stCxn id="727" idx="6"/>
            <a:endCxn id="728" idx="2"/>
          </p:cNvCxnSpPr>
          <p:nvPr/>
        </p:nvCxnSpPr>
        <p:spPr>
          <a:xfrm rot="10800000" flipH="1">
            <a:off x="4782544" y="2729712"/>
            <a:ext cx="1008400" cy="263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8" name="Google Shape;778;p27"/>
          <p:cNvCxnSpPr>
            <a:stCxn id="727" idx="6"/>
            <a:endCxn id="729" idx="2"/>
          </p:cNvCxnSpPr>
          <p:nvPr/>
        </p:nvCxnSpPr>
        <p:spPr>
          <a:xfrm rot="10800000" flipH="1">
            <a:off x="4782544" y="3748912"/>
            <a:ext cx="1008400" cy="16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9" name="Google Shape;779;p27"/>
          <p:cNvCxnSpPr>
            <a:stCxn id="727" idx="6"/>
            <a:endCxn id="730" idx="2"/>
          </p:cNvCxnSpPr>
          <p:nvPr/>
        </p:nvCxnSpPr>
        <p:spPr>
          <a:xfrm>
            <a:off x="4782544" y="5360112"/>
            <a:ext cx="1008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0" name="Google Shape;780;p27"/>
          <p:cNvCxnSpPr/>
          <p:nvPr/>
        </p:nvCxnSpPr>
        <p:spPr>
          <a:xfrm>
            <a:off x="6581877" y="1624521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1" name="Google Shape;781;p27"/>
          <p:cNvCxnSpPr/>
          <p:nvPr/>
        </p:nvCxnSpPr>
        <p:spPr>
          <a:xfrm>
            <a:off x="6581877" y="1624521"/>
            <a:ext cx="1000400" cy="108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2" name="Google Shape;782;p27"/>
          <p:cNvCxnSpPr/>
          <p:nvPr/>
        </p:nvCxnSpPr>
        <p:spPr>
          <a:xfrm>
            <a:off x="6581877" y="1624521"/>
            <a:ext cx="1000400" cy="210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3" name="Google Shape;783;p27"/>
          <p:cNvCxnSpPr/>
          <p:nvPr/>
        </p:nvCxnSpPr>
        <p:spPr>
          <a:xfrm>
            <a:off x="6581877" y="1624521"/>
            <a:ext cx="1000400" cy="3712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4" name="Google Shape;784;p27"/>
          <p:cNvCxnSpPr/>
          <p:nvPr/>
        </p:nvCxnSpPr>
        <p:spPr>
          <a:xfrm rot="10800000" flipH="1">
            <a:off x="6581877" y="1624684"/>
            <a:ext cx="1000400" cy="108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5" name="Google Shape;785;p27"/>
          <p:cNvCxnSpPr/>
          <p:nvPr/>
        </p:nvCxnSpPr>
        <p:spPr>
          <a:xfrm>
            <a:off x="6581877" y="2706284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6" name="Google Shape;786;p27"/>
          <p:cNvCxnSpPr/>
          <p:nvPr/>
        </p:nvCxnSpPr>
        <p:spPr>
          <a:xfrm>
            <a:off x="6581877" y="2706284"/>
            <a:ext cx="10004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7" name="Google Shape;787;p27"/>
          <p:cNvCxnSpPr/>
          <p:nvPr/>
        </p:nvCxnSpPr>
        <p:spPr>
          <a:xfrm>
            <a:off x="6581877" y="2706284"/>
            <a:ext cx="1000400" cy="263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8" name="Google Shape;788;p27"/>
          <p:cNvCxnSpPr/>
          <p:nvPr/>
        </p:nvCxnSpPr>
        <p:spPr>
          <a:xfrm rot="10800000" flipH="1">
            <a:off x="6581877" y="1624715"/>
            <a:ext cx="1000400" cy="206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9" name="Google Shape;789;p27"/>
          <p:cNvCxnSpPr/>
          <p:nvPr/>
        </p:nvCxnSpPr>
        <p:spPr>
          <a:xfrm rot="10800000" flipH="1">
            <a:off x="6581877" y="2706315"/>
            <a:ext cx="1000400" cy="98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0" name="Google Shape;790;p27"/>
          <p:cNvCxnSpPr/>
          <p:nvPr/>
        </p:nvCxnSpPr>
        <p:spPr>
          <a:xfrm>
            <a:off x="6581877" y="3689115"/>
            <a:ext cx="1000400" cy="3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1" name="Google Shape;791;p27"/>
          <p:cNvCxnSpPr/>
          <p:nvPr/>
        </p:nvCxnSpPr>
        <p:spPr>
          <a:xfrm>
            <a:off x="6581877" y="3689115"/>
            <a:ext cx="1000400" cy="164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2" name="Google Shape;792;p27"/>
          <p:cNvCxnSpPr/>
          <p:nvPr/>
        </p:nvCxnSpPr>
        <p:spPr>
          <a:xfrm rot="10800000" flipH="1">
            <a:off x="6581744" y="1624521"/>
            <a:ext cx="1000400" cy="375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27"/>
          <p:cNvCxnSpPr/>
          <p:nvPr/>
        </p:nvCxnSpPr>
        <p:spPr>
          <a:xfrm rot="10800000" flipH="1">
            <a:off x="6581877" y="2706112"/>
            <a:ext cx="1000400" cy="263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4" name="Google Shape;794;p27"/>
          <p:cNvCxnSpPr/>
          <p:nvPr/>
        </p:nvCxnSpPr>
        <p:spPr>
          <a:xfrm rot="10800000" flipH="1">
            <a:off x="6581877" y="3725312"/>
            <a:ext cx="1000400" cy="16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5" name="Google Shape;795;p27"/>
          <p:cNvCxnSpPr/>
          <p:nvPr/>
        </p:nvCxnSpPr>
        <p:spPr>
          <a:xfrm>
            <a:off x="6581877" y="5336512"/>
            <a:ext cx="10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6" name="Google Shape;796;p27"/>
          <p:cNvSpPr txBox="1"/>
          <p:nvPr/>
        </p:nvSpPr>
        <p:spPr>
          <a:xfrm>
            <a:off x="5577796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797" name="Google Shape;797;p27"/>
          <p:cNvCxnSpPr>
            <a:stCxn id="731" idx="6"/>
            <a:endCxn id="709" idx="2"/>
          </p:cNvCxnSpPr>
          <p:nvPr/>
        </p:nvCxnSpPr>
        <p:spPr>
          <a:xfrm rot="10800000" flipH="1">
            <a:off x="8373328" y="3215681"/>
            <a:ext cx="1327600" cy="49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8" name="Google Shape;798;p27"/>
          <p:cNvSpPr txBox="1"/>
          <p:nvPr/>
        </p:nvSpPr>
        <p:spPr>
          <a:xfrm>
            <a:off x="9451896" y="5934900"/>
            <a:ext cx="1216800" cy="5016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[4]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799" name="Google Shape;799;p27"/>
          <p:cNvCxnSpPr/>
          <p:nvPr/>
        </p:nvCxnSpPr>
        <p:spPr>
          <a:xfrm flipH="1">
            <a:off x="6182267" y="4287700"/>
            <a:ext cx="8000" cy="60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00" name="Google Shape;800;p27"/>
          <p:cNvCxnSpPr/>
          <p:nvPr/>
        </p:nvCxnSpPr>
        <p:spPr>
          <a:xfrm flipH="1">
            <a:off x="7973733" y="4287684"/>
            <a:ext cx="8000" cy="60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29"/>
          <p:cNvGrpSpPr/>
          <p:nvPr/>
        </p:nvGrpSpPr>
        <p:grpSpPr>
          <a:xfrm>
            <a:off x="463272" y="2779752"/>
            <a:ext cx="1407273" cy="1374557"/>
            <a:chOff x="347441" y="529183"/>
            <a:chExt cx="2163705" cy="1824635"/>
          </a:xfrm>
        </p:grpSpPr>
        <p:grpSp>
          <p:nvGrpSpPr>
            <p:cNvPr id="1142" name="Google Shape;1142;p29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143" name="Google Shape;1143;p29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44" name="Google Shape;1144;p29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45" name="Google Shape;1145;p29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46" name="Google Shape;1146;p29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47" name="Google Shape;1147;p29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48" name="Google Shape;1148;p29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49" name="Google Shape;1149;p29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50" name="Google Shape;1150;p29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51" name="Google Shape;1151;p29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52" name="Google Shape;1152;p29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53" name="Google Shape;1153;p29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54" name="Google Shape;1154;p29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55" name="Google Shape;1155;p29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56" name="Google Shape;1156;p29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57" name="Google Shape;1157;p29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58" name="Google Shape;1158;p29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59" name="Google Shape;1159;p29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60" name="Google Shape;1160;p29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61" name="Google Shape;1161;p29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62" name="Google Shape;1162;p29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63" name="Google Shape;1163;p29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64" name="Google Shape;1164;p29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65" name="Google Shape;1165;p29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66" name="Google Shape;1166;p29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67" name="Google Shape;1167;p29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168" name="Google Shape;1168;p29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</p:grpSp>
        <p:grpSp>
          <p:nvGrpSpPr>
            <p:cNvPr id="1169" name="Google Shape;1169;p29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170" name="Google Shape;1170;p29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1" name="Google Shape;1171;p29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5" name="Google Shape;1175;p29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6" name="Google Shape;1176;p29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7" name="Google Shape;1177;p29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8" name="Google Shape;1178;p29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9" name="Google Shape;1179;p29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0" name="Google Shape;1180;p29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1" name="Google Shape;1181;p29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2" name="Google Shape;1182;p29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3" name="Google Shape;1183;p29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4" name="Google Shape;1184;p29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5" name="Google Shape;1185;p29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6" name="Google Shape;1186;p29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7" name="Google Shape;1187;p29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8" name="Google Shape;1188;p29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9" name="Google Shape;1189;p29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0" name="Google Shape;1190;p29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1" name="Google Shape;1191;p29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2" name="Google Shape;1192;p29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3" name="Google Shape;1193;p29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4" name="Google Shape;1194;p29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5" name="Google Shape;1195;p29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96" name="Google Shape;1196;p29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197" name="Google Shape;1197;p29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8" name="Google Shape;1198;p29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9" name="Google Shape;1199;p29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0" name="Google Shape;1200;p29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1" name="Google Shape;1201;p29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2" name="Google Shape;1202;p29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3" name="Google Shape;1203;p29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4" name="Google Shape;1204;p29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5" name="Google Shape;1205;p29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6" name="Google Shape;1206;p29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7" name="Google Shape;1207;p29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8" name="Google Shape;1208;p29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9" name="Google Shape;1209;p29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0" name="Google Shape;1210;p29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1" name="Google Shape;1211;p29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2" name="Google Shape;1212;p29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3" name="Google Shape;1213;p29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4" name="Google Shape;1214;p29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5" name="Google Shape;1215;p29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6" name="Google Shape;1216;p29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7" name="Google Shape;1217;p29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8" name="Google Shape;1218;p29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9" name="Google Shape;1219;p29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0" name="Google Shape;1220;p29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1" name="Google Shape;1221;p29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2" name="Google Shape;1222;p29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223" name="Google Shape;1223;p29"/>
          <p:cNvGrpSpPr/>
          <p:nvPr/>
        </p:nvGrpSpPr>
        <p:grpSpPr>
          <a:xfrm>
            <a:off x="2477653" y="1905633"/>
            <a:ext cx="1228543" cy="1063281"/>
            <a:chOff x="3229840" y="362425"/>
            <a:chExt cx="921407" cy="797461"/>
          </a:xfrm>
        </p:grpSpPr>
        <p:sp>
          <p:nvSpPr>
            <p:cNvPr id="1224" name="Google Shape;1224;p29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9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9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7" name="Google Shape;1227;p29"/>
          <p:cNvGrpSpPr/>
          <p:nvPr/>
        </p:nvGrpSpPr>
        <p:grpSpPr>
          <a:xfrm>
            <a:off x="2477653" y="3541681"/>
            <a:ext cx="1228533" cy="1046933"/>
            <a:chOff x="2467840" y="1786561"/>
            <a:chExt cx="921400" cy="785200"/>
          </a:xfrm>
        </p:grpSpPr>
        <p:sp>
          <p:nvSpPr>
            <p:cNvPr id="1228" name="Google Shape;1228;p29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29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29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1" name="Google Shape;1231;p29"/>
          <p:cNvGrpSpPr/>
          <p:nvPr/>
        </p:nvGrpSpPr>
        <p:grpSpPr>
          <a:xfrm>
            <a:off x="4308408" y="1803111"/>
            <a:ext cx="1170505" cy="1170424"/>
            <a:chOff x="5950075" y="854725"/>
            <a:chExt cx="2904000" cy="2668950"/>
          </a:xfrm>
        </p:grpSpPr>
        <p:sp>
          <p:nvSpPr>
            <p:cNvPr id="1232" name="Google Shape;1232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8" name="Google Shape;1258;p29"/>
          <p:cNvGrpSpPr/>
          <p:nvPr/>
        </p:nvGrpSpPr>
        <p:grpSpPr>
          <a:xfrm>
            <a:off x="4308776" y="3380573"/>
            <a:ext cx="1169731" cy="1172915"/>
            <a:chOff x="2854300" y="1168125"/>
            <a:chExt cx="2904000" cy="2668950"/>
          </a:xfrm>
        </p:grpSpPr>
        <p:sp>
          <p:nvSpPr>
            <p:cNvPr id="1259" name="Google Shape;1259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285" name="Google Shape;1285;p29"/>
          <p:cNvCxnSpPr>
            <a:stCxn id="1158" idx="1"/>
            <a:endCxn id="1226" idx="3"/>
          </p:cNvCxnSpPr>
          <p:nvPr/>
        </p:nvCxnSpPr>
        <p:spPr>
          <a:xfrm rot="10800000" flipH="1">
            <a:off x="1870547" y="2548552"/>
            <a:ext cx="607200" cy="832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29"/>
          <p:cNvCxnSpPr>
            <a:stCxn id="1158" idx="1"/>
            <a:endCxn id="1230" idx="3"/>
          </p:cNvCxnSpPr>
          <p:nvPr/>
        </p:nvCxnSpPr>
        <p:spPr>
          <a:xfrm>
            <a:off x="1870547" y="3380552"/>
            <a:ext cx="607200" cy="7876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29"/>
          <p:cNvCxnSpPr/>
          <p:nvPr/>
        </p:nvCxnSpPr>
        <p:spPr>
          <a:xfrm>
            <a:off x="3720867" y="2387133"/>
            <a:ext cx="4804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88" name="Google Shape;1288;p29"/>
          <p:cNvCxnSpPr/>
          <p:nvPr/>
        </p:nvCxnSpPr>
        <p:spPr>
          <a:xfrm>
            <a:off x="3720867" y="4063933"/>
            <a:ext cx="4804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289" name="Google Shape;1289;p29"/>
          <p:cNvSpPr txBox="1"/>
          <p:nvPr/>
        </p:nvSpPr>
        <p:spPr>
          <a:xfrm>
            <a:off x="672933" y="4311400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NxNx3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290" name="Google Shape;1290;p29"/>
          <p:cNvSpPr txBox="1"/>
          <p:nvPr/>
        </p:nvSpPr>
        <p:spPr>
          <a:xfrm>
            <a:off x="5478500" y="2249717"/>
            <a:ext cx="376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291" name="Google Shape;1291;p29"/>
          <p:cNvSpPr txBox="1"/>
          <p:nvPr/>
        </p:nvSpPr>
        <p:spPr>
          <a:xfrm>
            <a:off x="5478500" y="3786733"/>
            <a:ext cx="376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292" name="Google Shape;1292;p29"/>
          <p:cNvSpPr txBox="1"/>
          <p:nvPr/>
        </p:nvSpPr>
        <p:spPr>
          <a:xfrm>
            <a:off x="4560833" y="4663033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293" name="Google Shape;1293;p29"/>
          <p:cNvSpPr txBox="1"/>
          <p:nvPr/>
        </p:nvSpPr>
        <p:spPr>
          <a:xfrm>
            <a:off x="4560851" y="1452067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294" name="Google Shape;1294;p29"/>
          <p:cNvCxnSpPr/>
          <p:nvPr/>
        </p:nvCxnSpPr>
        <p:spPr>
          <a:xfrm>
            <a:off x="5892800" y="2387117"/>
            <a:ext cx="3656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95" name="Google Shape;1295;p29"/>
          <p:cNvCxnSpPr/>
          <p:nvPr/>
        </p:nvCxnSpPr>
        <p:spPr>
          <a:xfrm>
            <a:off x="5872633" y="3884533"/>
            <a:ext cx="3656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296" name="Google Shape;1296;p29"/>
          <p:cNvGrpSpPr/>
          <p:nvPr/>
        </p:nvGrpSpPr>
        <p:grpSpPr>
          <a:xfrm>
            <a:off x="6340408" y="1803111"/>
            <a:ext cx="1170505" cy="1170424"/>
            <a:chOff x="5950075" y="854725"/>
            <a:chExt cx="2904000" cy="2668950"/>
          </a:xfrm>
        </p:grpSpPr>
        <p:sp>
          <p:nvSpPr>
            <p:cNvPr id="1297" name="Google Shape;1297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3" name="Google Shape;1323;p29"/>
          <p:cNvGrpSpPr/>
          <p:nvPr/>
        </p:nvGrpSpPr>
        <p:grpSpPr>
          <a:xfrm>
            <a:off x="6340776" y="3380573"/>
            <a:ext cx="1169731" cy="1172915"/>
            <a:chOff x="2854300" y="1168125"/>
            <a:chExt cx="2904000" cy="2668950"/>
          </a:xfrm>
        </p:grpSpPr>
        <p:sp>
          <p:nvSpPr>
            <p:cNvPr id="1324" name="Google Shape;1324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50" name="Google Shape;1350;p29"/>
          <p:cNvSpPr txBox="1"/>
          <p:nvPr/>
        </p:nvSpPr>
        <p:spPr>
          <a:xfrm>
            <a:off x="7510900" y="2249733"/>
            <a:ext cx="376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351" name="Google Shape;1351;p29"/>
          <p:cNvSpPr txBox="1"/>
          <p:nvPr/>
        </p:nvSpPr>
        <p:spPr>
          <a:xfrm>
            <a:off x="7510900" y="3828433"/>
            <a:ext cx="376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352" name="Google Shape;1352;p29"/>
          <p:cNvSpPr/>
          <p:nvPr/>
        </p:nvSpPr>
        <p:spPr>
          <a:xfrm>
            <a:off x="6177200" y="1701133"/>
            <a:ext cx="1773200" cy="13744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3" name="Google Shape;1353;p29"/>
          <p:cNvSpPr/>
          <p:nvPr/>
        </p:nvSpPr>
        <p:spPr>
          <a:xfrm>
            <a:off x="6177200" y="3279833"/>
            <a:ext cx="1773200" cy="13744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4" name="Google Shape;1354;p29"/>
          <p:cNvSpPr txBox="1"/>
          <p:nvPr/>
        </p:nvSpPr>
        <p:spPr>
          <a:xfrm>
            <a:off x="7284800" y="4663033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355" name="Google Shape;1355;p29"/>
          <p:cNvSpPr txBox="1"/>
          <p:nvPr/>
        </p:nvSpPr>
        <p:spPr>
          <a:xfrm>
            <a:off x="7284800" y="1452067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1356" name="Google Shape;1356;p29"/>
          <p:cNvGrpSpPr/>
          <p:nvPr/>
        </p:nvGrpSpPr>
        <p:grpSpPr>
          <a:xfrm>
            <a:off x="8476308" y="1803111"/>
            <a:ext cx="1170505" cy="1170424"/>
            <a:chOff x="5950075" y="854725"/>
            <a:chExt cx="2904000" cy="2668950"/>
          </a:xfrm>
        </p:grpSpPr>
        <p:sp>
          <p:nvSpPr>
            <p:cNvPr id="1357" name="Google Shape;1357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3" name="Google Shape;1383;p29"/>
          <p:cNvGrpSpPr/>
          <p:nvPr/>
        </p:nvGrpSpPr>
        <p:grpSpPr>
          <a:xfrm>
            <a:off x="8476676" y="3380573"/>
            <a:ext cx="1169731" cy="1172915"/>
            <a:chOff x="2854300" y="1168125"/>
            <a:chExt cx="2904000" cy="2668950"/>
          </a:xfrm>
        </p:grpSpPr>
        <p:sp>
          <p:nvSpPr>
            <p:cNvPr id="1384" name="Google Shape;1384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410" name="Google Shape;1410;p29"/>
          <p:cNvCxnSpPr/>
          <p:nvPr/>
        </p:nvCxnSpPr>
        <p:spPr>
          <a:xfrm>
            <a:off x="8026400" y="2387117"/>
            <a:ext cx="3656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411" name="Google Shape;1411;p29"/>
          <p:cNvCxnSpPr/>
          <p:nvPr/>
        </p:nvCxnSpPr>
        <p:spPr>
          <a:xfrm>
            <a:off x="8006233" y="3884533"/>
            <a:ext cx="3656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412" name="Google Shape;1412;p29"/>
          <p:cNvGrpSpPr/>
          <p:nvPr/>
        </p:nvGrpSpPr>
        <p:grpSpPr>
          <a:xfrm>
            <a:off x="10107175" y="2576577"/>
            <a:ext cx="1170505" cy="1170424"/>
            <a:chOff x="5950075" y="854725"/>
            <a:chExt cx="2904000" cy="2668950"/>
          </a:xfrm>
        </p:grpSpPr>
        <p:sp>
          <p:nvSpPr>
            <p:cNvPr id="1413" name="Google Shape;1413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9" name="Google Shape;1439;p29"/>
          <p:cNvGrpSpPr/>
          <p:nvPr/>
        </p:nvGrpSpPr>
        <p:grpSpPr>
          <a:xfrm>
            <a:off x="10028376" y="2677373"/>
            <a:ext cx="1169731" cy="1172915"/>
            <a:chOff x="2854300" y="1168125"/>
            <a:chExt cx="2904000" cy="2668950"/>
          </a:xfrm>
        </p:grpSpPr>
        <p:sp>
          <p:nvSpPr>
            <p:cNvPr id="1440" name="Google Shape;1440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5" name="Google Shape;1465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466" name="Google Shape;1466;p29"/>
          <p:cNvCxnSpPr>
            <a:endCxn id="1451" idx="3"/>
          </p:cNvCxnSpPr>
          <p:nvPr/>
        </p:nvCxnSpPr>
        <p:spPr>
          <a:xfrm>
            <a:off x="9543176" y="2183868"/>
            <a:ext cx="485200" cy="107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467" name="Google Shape;1467;p29"/>
          <p:cNvCxnSpPr>
            <a:stCxn id="1399" idx="1"/>
            <a:endCxn id="1451" idx="3"/>
          </p:cNvCxnSpPr>
          <p:nvPr/>
        </p:nvCxnSpPr>
        <p:spPr>
          <a:xfrm rot="10800000" flipH="1">
            <a:off x="9646407" y="3263468"/>
            <a:ext cx="382000" cy="70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468" name="Google Shape;1468;p29"/>
          <p:cNvSpPr txBox="1"/>
          <p:nvPr/>
        </p:nvSpPr>
        <p:spPr>
          <a:xfrm>
            <a:off x="10280433" y="2183867"/>
            <a:ext cx="917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MxMX2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469" name="Google Shape;1469;p29"/>
          <p:cNvSpPr txBox="1"/>
          <p:nvPr/>
        </p:nvSpPr>
        <p:spPr>
          <a:xfrm>
            <a:off x="581700" y="1066233"/>
            <a:ext cx="1170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CONV operation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132" name="Google Shape;1132;p28"/>
          <p:cNvSpPr txBox="1"/>
          <p:nvPr/>
        </p:nvSpPr>
        <p:spPr>
          <a:xfrm>
            <a:off x="10359600" y="5147033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465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[l]</a:t>
            </a:r>
            <a:endParaRPr sz="1465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134" name="Google Shape;1134;p28"/>
          <p:cNvSpPr txBox="1"/>
          <p:nvPr/>
        </p:nvSpPr>
        <p:spPr>
          <a:xfrm>
            <a:off x="820167" y="5147033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465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[l-1]</a:t>
            </a:r>
            <a:endParaRPr sz="1465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135" name="Google Shape;1135;p28"/>
          <p:cNvCxnSpPr/>
          <p:nvPr/>
        </p:nvCxnSpPr>
        <p:spPr>
          <a:xfrm>
            <a:off x="1485767" y="5285633"/>
            <a:ext cx="887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30"/>
          <p:cNvGrpSpPr/>
          <p:nvPr/>
        </p:nvGrpSpPr>
        <p:grpSpPr>
          <a:xfrm>
            <a:off x="768072" y="1655185"/>
            <a:ext cx="2038057" cy="2160523"/>
            <a:chOff x="347441" y="-424135"/>
            <a:chExt cx="3133544" cy="2867951"/>
          </a:xfrm>
        </p:grpSpPr>
        <p:grpSp>
          <p:nvGrpSpPr>
            <p:cNvPr id="1475" name="Google Shape;1475;p30"/>
            <p:cNvGrpSpPr/>
            <p:nvPr/>
          </p:nvGrpSpPr>
          <p:grpSpPr>
            <a:xfrm>
              <a:off x="546321" y="-424135"/>
              <a:ext cx="2934664" cy="2867951"/>
              <a:chOff x="5912911" y="-773153"/>
              <a:chExt cx="4825957" cy="4795904"/>
            </a:xfrm>
          </p:grpSpPr>
          <p:sp>
            <p:nvSpPr>
              <p:cNvPr id="1476" name="Google Shape;1476;p30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 flipH="1">
                <a:off x="5912911" y="-773153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 flipH="1">
                <a:off x="10158068" y="3489951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/>
              </a:p>
            </p:txBody>
          </p:sp>
        </p:grpSp>
        <p:grpSp>
          <p:nvGrpSpPr>
            <p:cNvPr id="1502" name="Google Shape;1502;p30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503" name="Google Shape;1503;p30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9" name="Google Shape;1509;p30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2" name="Google Shape;1512;p30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9" name="Google Shape;1529;p30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530" name="Google Shape;1530;p30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7" name="Google Shape;1537;p30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8" name="Google Shape;1538;p30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2" name="Google Shape;1542;p30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3" name="Google Shape;1543;p30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556" name="Google Shape;1556;p30"/>
          <p:cNvGrpSpPr/>
          <p:nvPr/>
        </p:nvGrpSpPr>
        <p:grpSpPr>
          <a:xfrm>
            <a:off x="2782453" y="1499233"/>
            <a:ext cx="1228543" cy="1063281"/>
            <a:chOff x="3229840" y="362425"/>
            <a:chExt cx="921407" cy="797461"/>
          </a:xfrm>
        </p:grpSpPr>
        <p:sp>
          <p:nvSpPr>
            <p:cNvPr id="1557" name="Google Shape;1557;p30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30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30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0" name="Google Shape;1560;p30"/>
          <p:cNvGrpSpPr/>
          <p:nvPr/>
        </p:nvGrpSpPr>
        <p:grpSpPr>
          <a:xfrm>
            <a:off x="2782453" y="3135281"/>
            <a:ext cx="1228533" cy="1046933"/>
            <a:chOff x="2467840" y="1786561"/>
            <a:chExt cx="921400" cy="785200"/>
          </a:xfrm>
        </p:grpSpPr>
        <p:sp>
          <p:nvSpPr>
            <p:cNvPr id="1561" name="Google Shape;1561;p30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30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30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4" name="Google Shape;1564;p30"/>
          <p:cNvGrpSpPr/>
          <p:nvPr/>
        </p:nvGrpSpPr>
        <p:grpSpPr>
          <a:xfrm>
            <a:off x="4613208" y="1396711"/>
            <a:ext cx="1170505" cy="1170424"/>
            <a:chOff x="5950075" y="854725"/>
            <a:chExt cx="2904000" cy="2668950"/>
          </a:xfrm>
        </p:grpSpPr>
        <p:sp>
          <p:nvSpPr>
            <p:cNvPr id="1565" name="Google Shape;1565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91" name="Google Shape;1591;p30"/>
          <p:cNvGrpSpPr/>
          <p:nvPr/>
        </p:nvGrpSpPr>
        <p:grpSpPr>
          <a:xfrm>
            <a:off x="4613576" y="2974173"/>
            <a:ext cx="1169731" cy="1172915"/>
            <a:chOff x="2854300" y="1168125"/>
            <a:chExt cx="2904000" cy="2668950"/>
          </a:xfrm>
        </p:grpSpPr>
        <p:sp>
          <p:nvSpPr>
            <p:cNvPr id="1592" name="Google Shape;1592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618" name="Google Shape;1618;p30"/>
          <p:cNvCxnSpPr>
            <a:stCxn id="1491" idx="1"/>
            <a:endCxn id="1559" idx="3"/>
          </p:cNvCxnSpPr>
          <p:nvPr/>
        </p:nvCxnSpPr>
        <p:spPr>
          <a:xfrm rot="10800000" flipH="1">
            <a:off x="2175347" y="2142152"/>
            <a:ext cx="607200" cy="832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30"/>
          <p:cNvCxnSpPr>
            <a:stCxn id="1491" idx="1"/>
            <a:endCxn id="1563" idx="3"/>
          </p:cNvCxnSpPr>
          <p:nvPr/>
        </p:nvCxnSpPr>
        <p:spPr>
          <a:xfrm>
            <a:off x="2175347" y="2974152"/>
            <a:ext cx="607200" cy="7876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0" name="Google Shape;1620;p30"/>
          <p:cNvCxnSpPr/>
          <p:nvPr/>
        </p:nvCxnSpPr>
        <p:spPr>
          <a:xfrm>
            <a:off x="4025667" y="1980733"/>
            <a:ext cx="4804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1" name="Google Shape;1621;p30"/>
          <p:cNvCxnSpPr/>
          <p:nvPr/>
        </p:nvCxnSpPr>
        <p:spPr>
          <a:xfrm>
            <a:off x="4025667" y="3657533"/>
            <a:ext cx="4804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22" name="Google Shape;1622;p30"/>
          <p:cNvSpPr txBox="1"/>
          <p:nvPr/>
        </p:nvSpPr>
        <p:spPr>
          <a:xfrm>
            <a:off x="977733" y="3905000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NxNx3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23" name="Google Shape;1623;p30"/>
          <p:cNvSpPr txBox="1"/>
          <p:nvPr/>
        </p:nvSpPr>
        <p:spPr>
          <a:xfrm>
            <a:off x="5783300" y="1843317"/>
            <a:ext cx="376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24" name="Google Shape;1624;p30"/>
          <p:cNvSpPr txBox="1"/>
          <p:nvPr/>
        </p:nvSpPr>
        <p:spPr>
          <a:xfrm>
            <a:off x="5783300" y="3380333"/>
            <a:ext cx="376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25" name="Google Shape;1625;p30"/>
          <p:cNvSpPr txBox="1"/>
          <p:nvPr/>
        </p:nvSpPr>
        <p:spPr>
          <a:xfrm>
            <a:off x="4865633" y="4256633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26" name="Google Shape;1626;p30"/>
          <p:cNvSpPr txBox="1"/>
          <p:nvPr/>
        </p:nvSpPr>
        <p:spPr>
          <a:xfrm>
            <a:off x="4865651" y="1045667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627" name="Google Shape;1627;p30"/>
          <p:cNvCxnSpPr/>
          <p:nvPr/>
        </p:nvCxnSpPr>
        <p:spPr>
          <a:xfrm>
            <a:off x="6197600" y="1980717"/>
            <a:ext cx="3656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8" name="Google Shape;1628;p30"/>
          <p:cNvCxnSpPr/>
          <p:nvPr/>
        </p:nvCxnSpPr>
        <p:spPr>
          <a:xfrm>
            <a:off x="6177433" y="3478133"/>
            <a:ext cx="3656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629" name="Google Shape;1629;p30"/>
          <p:cNvGrpSpPr/>
          <p:nvPr/>
        </p:nvGrpSpPr>
        <p:grpSpPr>
          <a:xfrm>
            <a:off x="6645208" y="1396711"/>
            <a:ext cx="1170505" cy="1170424"/>
            <a:chOff x="5950075" y="854725"/>
            <a:chExt cx="2904000" cy="2668950"/>
          </a:xfrm>
        </p:grpSpPr>
        <p:sp>
          <p:nvSpPr>
            <p:cNvPr id="1630" name="Google Shape;1630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56" name="Google Shape;1656;p30"/>
          <p:cNvGrpSpPr/>
          <p:nvPr/>
        </p:nvGrpSpPr>
        <p:grpSpPr>
          <a:xfrm>
            <a:off x="6645576" y="2974173"/>
            <a:ext cx="1169731" cy="1172915"/>
            <a:chOff x="2854300" y="1168125"/>
            <a:chExt cx="2904000" cy="2668950"/>
          </a:xfrm>
        </p:grpSpPr>
        <p:sp>
          <p:nvSpPr>
            <p:cNvPr id="1657" name="Google Shape;1657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4" name="Google Shape;1664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5" name="Google Shape;1665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9" name="Google Shape;1669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0" name="Google Shape;1670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1" name="Google Shape;1671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83" name="Google Shape;1683;p30"/>
          <p:cNvSpPr txBox="1"/>
          <p:nvPr/>
        </p:nvSpPr>
        <p:spPr>
          <a:xfrm>
            <a:off x="7815700" y="1843333"/>
            <a:ext cx="376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84" name="Google Shape;1684;p30"/>
          <p:cNvSpPr txBox="1"/>
          <p:nvPr/>
        </p:nvSpPr>
        <p:spPr>
          <a:xfrm>
            <a:off x="7815700" y="3422033"/>
            <a:ext cx="376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85" name="Google Shape;1685;p30"/>
          <p:cNvSpPr/>
          <p:nvPr/>
        </p:nvSpPr>
        <p:spPr>
          <a:xfrm>
            <a:off x="6482000" y="1294733"/>
            <a:ext cx="1773200" cy="13744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6" name="Google Shape;1686;p30"/>
          <p:cNvSpPr/>
          <p:nvPr/>
        </p:nvSpPr>
        <p:spPr>
          <a:xfrm>
            <a:off x="6482000" y="2873433"/>
            <a:ext cx="1773200" cy="13744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7" name="Google Shape;1687;p30"/>
          <p:cNvSpPr txBox="1"/>
          <p:nvPr/>
        </p:nvSpPr>
        <p:spPr>
          <a:xfrm>
            <a:off x="7589600" y="4256633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88" name="Google Shape;1688;p30"/>
          <p:cNvSpPr txBox="1"/>
          <p:nvPr/>
        </p:nvSpPr>
        <p:spPr>
          <a:xfrm>
            <a:off x="7589600" y="1045667"/>
            <a:ext cx="66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1689" name="Google Shape;1689;p30"/>
          <p:cNvGrpSpPr/>
          <p:nvPr/>
        </p:nvGrpSpPr>
        <p:grpSpPr>
          <a:xfrm>
            <a:off x="8781108" y="1396711"/>
            <a:ext cx="1170505" cy="1170424"/>
            <a:chOff x="5950075" y="854725"/>
            <a:chExt cx="2904000" cy="2668950"/>
          </a:xfrm>
        </p:grpSpPr>
        <p:sp>
          <p:nvSpPr>
            <p:cNvPr id="1690" name="Google Shape;1690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16" name="Google Shape;1716;p30"/>
          <p:cNvGrpSpPr/>
          <p:nvPr/>
        </p:nvGrpSpPr>
        <p:grpSpPr>
          <a:xfrm>
            <a:off x="8781476" y="2974173"/>
            <a:ext cx="1169731" cy="1172915"/>
            <a:chOff x="2854300" y="1168125"/>
            <a:chExt cx="2904000" cy="2668950"/>
          </a:xfrm>
        </p:grpSpPr>
        <p:sp>
          <p:nvSpPr>
            <p:cNvPr id="1717" name="Google Shape;1717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743" name="Google Shape;1743;p30"/>
          <p:cNvCxnSpPr/>
          <p:nvPr/>
        </p:nvCxnSpPr>
        <p:spPr>
          <a:xfrm>
            <a:off x="8331200" y="1980717"/>
            <a:ext cx="3656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744" name="Google Shape;1744;p30"/>
          <p:cNvCxnSpPr/>
          <p:nvPr/>
        </p:nvCxnSpPr>
        <p:spPr>
          <a:xfrm>
            <a:off x="8311033" y="3478133"/>
            <a:ext cx="365600" cy="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745" name="Google Shape;1745;p30"/>
          <p:cNvGrpSpPr/>
          <p:nvPr/>
        </p:nvGrpSpPr>
        <p:grpSpPr>
          <a:xfrm>
            <a:off x="10411975" y="2170177"/>
            <a:ext cx="1170505" cy="1170424"/>
            <a:chOff x="5950075" y="854725"/>
            <a:chExt cx="2904000" cy="2668950"/>
          </a:xfrm>
        </p:grpSpPr>
        <p:sp>
          <p:nvSpPr>
            <p:cNvPr id="1746" name="Google Shape;1746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72" name="Google Shape;1772;p30"/>
          <p:cNvGrpSpPr/>
          <p:nvPr/>
        </p:nvGrpSpPr>
        <p:grpSpPr>
          <a:xfrm>
            <a:off x="10333109" y="2305207"/>
            <a:ext cx="1169731" cy="1172915"/>
            <a:chOff x="2854300" y="1168125"/>
            <a:chExt cx="2904000" cy="2668950"/>
          </a:xfrm>
        </p:grpSpPr>
        <p:sp>
          <p:nvSpPr>
            <p:cNvPr id="1773" name="Google Shape;1773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799" name="Google Shape;1799;p30"/>
          <p:cNvCxnSpPr>
            <a:endCxn id="1784" idx="3"/>
          </p:cNvCxnSpPr>
          <p:nvPr/>
        </p:nvCxnSpPr>
        <p:spPr>
          <a:xfrm>
            <a:off x="9847909" y="1811701"/>
            <a:ext cx="485200" cy="107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800" name="Google Shape;1800;p30"/>
          <p:cNvCxnSpPr>
            <a:stCxn id="1732" idx="1"/>
            <a:endCxn id="1784" idx="3"/>
          </p:cNvCxnSpPr>
          <p:nvPr/>
        </p:nvCxnSpPr>
        <p:spPr>
          <a:xfrm rot="10800000" flipH="1">
            <a:off x="9951207" y="2891468"/>
            <a:ext cx="382000" cy="66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801" name="Google Shape;1801;p30"/>
          <p:cNvSpPr txBox="1"/>
          <p:nvPr/>
        </p:nvSpPr>
        <p:spPr>
          <a:xfrm>
            <a:off x="10585233" y="1777467"/>
            <a:ext cx="917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MxMX2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802" name="Google Shape;1802;p30"/>
          <p:cNvSpPr txBox="1"/>
          <p:nvPr/>
        </p:nvSpPr>
        <p:spPr>
          <a:xfrm>
            <a:off x="886500" y="659833"/>
            <a:ext cx="1170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CONV operation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803" name="Google Shape;1803;p30"/>
          <p:cNvSpPr/>
          <p:nvPr/>
        </p:nvSpPr>
        <p:spPr>
          <a:xfrm flipH="1">
            <a:off x="1164920" y="4866081"/>
            <a:ext cx="1010400" cy="8408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4" name="Google Shape;1804;p30"/>
          <p:cNvSpPr/>
          <p:nvPr/>
        </p:nvSpPr>
        <p:spPr>
          <a:xfrm flipH="1">
            <a:off x="886487" y="5184248"/>
            <a:ext cx="1010400" cy="8408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5" name="Google Shape;1805;p30"/>
          <p:cNvSpPr/>
          <p:nvPr/>
        </p:nvSpPr>
        <p:spPr>
          <a:xfrm flipH="1">
            <a:off x="1046487" y="5024815"/>
            <a:ext cx="1010400" cy="840800"/>
          </a:xfrm>
          <a:prstGeom prst="rect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32"/>
          <p:cNvSpPr/>
          <p:nvPr/>
        </p:nvSpPr>
        <p:spPr>
          <a:xfrm>
            <a:off x="100533" y="325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6" name="Google Shape;1816;p32"/>
          <p:cNvSpPr/>
          <p:nvPr/>
        </p:nvSpPr>
        <p:spPr>
          <a:xfrm>
            <a:off x="1598700" y="325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7" name="Google Shape;1817;p32"/>
          <p:cNvSpPr/>
          <p:nvPr/>
        </p:nvSpPr>
        <p:spPr>
          <a:xfrm>
            <a:off x="2439267" y="325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8" name="Google Shape;1818;p32"/>
          <p:cNvSpPr/>
          <p:nvPr/>
        </p:nvSpPr>
        <p:spPr>
          <a:xfrm>
            <a:off x="3279833" y="325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9" name="Google Shape;1819;p32"/>
          <p:cNvSpPr/>
          <p:nvPr/>
        </p:nvSpPr>
        <p:spPr>
          <a:xfrm>
            <a:off x="4558400" y="325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0" name="Google Shape;1820;p32"/>
          <p:cNvSpPr/>
          <p:nvPr/>
        </p:nvSpPr>
        <p:spPr>
          <a:xfrm>
            <a:off x="6056567" y="325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1" name="Google Shape;1821;p32"/>
          <p:cNvSpPr/>
          <p:nvPr/>
        </p:nvSpPr>
        <p:spPr>
          <a:xfrm>
            <a:off x="6897133" y="325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2" name="Google Shape;1822;p32"/>
          <p:cNvSpPr/>
          <p:nvPr/>
        </p:nvSpPr>
        <p:spPr>
          <a:xfrm>
            <a:off x="8469700" y="325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3" name="Google Shape;1823;p32"/>
          <p:cNvSpPr/>
          <p:nvPr/>
        </p:nvSpPr>
        <p:spPr>
          <a:xfrm>
            <a:off x="9673867" y="325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4" name="Google Shape;1824;p32"/>
          <p:cNvSpPr/>
          <p:nvPr/>
        </p:nvSpPr>
        <p:spPr>
          <a:xfrm>
            <a:off x="10808433" y="325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5" name="Google Shape;1825;p32"/>
          <p:cNvSpPr/>
          <p:nvPr/>
        </p:nvSpPr>
        <p:spPr>
          <a:xfrm>
            <a:off x="100951" y="3942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6" name="Google Shape;1826;p32"/>
          <p:cNvSpPr/>
          <p:nvPr/>
        </p:nvSpPr>
        <p:spPr>
          <a:xfrm>
            <a:off x="1599117" y="3942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7" name="Google Shape;1827;p32"/>
          <p:cNvSpPr/>
          <p:nvPr/>
        </p:nvSpPr>
        <p:spPr>
          <a:xfrm>
            <a:off x="2439684" y="3942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8" name="Google Shape;1828;p32"/>
          <p:cNvSpPr/>
          <p:nvPr/>
        </p:nvSpPr>
        <p:spPr>
          <a:xfrm>
            <a:off x="3280251" y="394267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9" name="Google Shape;1829;p32"/>
          <p:cNvSpPr/>
          <p:nvPr/>
        </p:nvSpPr>
        <p:spPr>
          <a:xfrm>
            <a:off x="4558817" y="3942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0" name="Google Shape;1830;p32"/>
          <p:cNvSpPr/>
          <p:nvPr/>
        </p:nvSpPr>
        <p:spPr>
          <a:xfrm>
            <a:off x="6056984" y="3942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1" name="Google Shape;1831;p32"/>
          <p:cNvSpPr/>
          <p:nvPr/>
        </p:nvSpPr>
        <p:spPr>
          <a:xfrm>
            <a:off x="6897551" y="3942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2" name="Google Shape;1832;p32"/>
          <p:cNvSpPr/>
          <p:nvPr/>
        </p:nvSpPr>
        <p:spPr>
          <a:xfrm>
            <a:off x="8470117" y="3942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3" name="Google Shape;1833;p32"/>
          <p:cNvSpPr/>
          <p:nvPr/>
        </p:nvSpPr>
        <p:spPr>
          <a:xfrm>
            <a:off x="9674284" y="3942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4" name="Google Shape;1834;p32"/>
          <p:cNvSpPr/>
          <p:nvPr/>
        </p:nvSpPr>
        <p:spPr>
          <a:xfrm>
            <a:off x="10808851" y="394267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5" name="Google Shape;1835;p32"/>
          <p:cNvSpPr/>
          <p:nvPr/>
        </p:nvSpPr>
        <p:spPr>
          <a:xfrm>
            <a:off x="100933" y="7560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6" name="Google Shape;1836;p32"/>
          <p:cNvSpPr/>
          <p:nvPr/>
        </p:nvSpPr>
        <p:spPr>
          <a:xfrm>
            <a:off x="1599100" y="7560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7" name="Google Shape;1837;p32"/>
          <p:cNvSpPr/>
          <p:nvPr/>
        </p:nvSpPr>
        <p:spPr>
          <a:xfrm>
            <a:off x="2439667" y="7560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8" name="Google Shape;1838;p32"/>
          <p:cNvSpPr/>
          <p:nvPr/>
        </p:nvSpPr>
        <p:spPr>
          <a:xfrm>
            <a:off x="3280233" y="756033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9" name="Google Shape;1839;p32"/>
          <p:cNvSpPr/>
          <p:nvPr/>
        </p:nvSpPr>
        <p:spPr>
          <a:xfrm>
            <a:off x="4558800" y="7560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0" name="Google Shape;1840;p32"/>
          <p:cNvSpPr/>
          <p:nvPr/>
        </p:nvSpPr>
        <p:spPr>
          <a:xfrm>
            <a:off x="6056967" y="7560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1" name="Google Shape;1841;p32"/>
          <p:cNvSpPr/>
          <p:nvPr/>
        </p:nvSpPr>
        <p:spPr>
          <a:xfrm>
            <a:off x="6897533" y="756033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2" name="Google Shape;1842;p32"/>
          <p:cNvSpPr/>
          <p:nvPr/>
        </p:nvSpPr>
        <p:spPr>
          <a:xfrm>
            <a:off x="8470100" y="7560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3" name="Google Shape;1843;p32"/>
          <p:cNvSpPr/>
          <p:nvPr/>
        </p:nvSpPr>
        <p:spPr>
          <a:xfrm>
            <a:off x="9674267" y="7560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4" name="Google Shape;1844;p32"/>
          <p:cNvSpPr/>
          <p:nvPr/>
        </p:nvSpPr>
        <p:spPr>
          <a:xfrm>
            <a:off x="10808833" y="756033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5" name="Google Shape;1845;p32"/>
          <p:cNvSpPr/>
          <p:nvPr/>
        </p:nvSpPr>
        <p:spPr>
          <a:xfrm>
            <a:off x="100951" y="11178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6" name="Google Shape;1846;p32"/>
          <p:cNvSpPr/>
          <p:nvPr/>
        </p:nvSpPr>
        <p:spPr>
          <a:xfrm>
            <a:off x="1599117" y="11178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7" name="Google Shape;1847;p32"/>
          <p:cNvSpPr/>
          <p:nvPr/>
        </p:nvSpPr>
        <p:spPr>
          <a:xfrm>
            <a:off x="2439684" y="11178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8" name="Google Shape;1848;p32"/>
          <p:cNvSpPr/>
          <p:nvPr/>
        </p:nvSpPr>
        <p:spPr>
          <a:xfrm>
            <a:off x="3280251" y="11178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9" name="Google Shape;1849;p32"/>
          <p:cNvSpPr/>
          <p:nvPr/>
        </p:nvSpPr>
        <p:spPr>
          <a:xfrm>
            <a:off x="4558817" y="11178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0" name="Google Shape;1850;p32"/>
          <p:cNvSpPr/>
          <p:nvPr/>
        </p:nvSpPr>
        <p:spPr>
          <a:xfrm>
            <a:off x="6056984" y="11178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1" name="Google Shape;1851;p32"/>
          <p:cNvSpPr/>
          <p:nvPr/>
        </p:nvSpPr>
        <p:spPr>
          <a:xfrm>
            <a:off x="6897551" y="11178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2" name="Google Shape;1852;p32"/>
          <p:cNvSpPr/>
          <p:nvPr/>
        </p:nvSpPr>
        <p:spPr>
          <a:xfrm>
            <a:off x="8470117" y="11178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3" name="Google Shape;1853;p32"/>
          <p:cNvSpPr/>
          <p:nvPr/>
        </p:nvSpPr>
        <p:spPr>
          <a:xfrm>
            <a:off x="9674284" y="11178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4" name="Google Shape;1854;p32"/>
          <p:cNvSpPr/>
          <p:nvPr/>
        </p:nvSpPr>
        <p:spPr>
          <a:xfrm>
            <a:off x="10808851" y="11178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5" name="Google Shape;1855;p32"/>
          <p:cNvSpPr/>
          <p:nvPr/>
        </p:nvSpPr>
        <p:spPr>
          <a:xfrm>
            <a:off x="100933" y="14795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6" name="Google Shape;1856;p32"/>
          <p:cNvSpPr/>
          <p:nvPr/>
        </p:nvSpPr>
        <p:spPr>
          <a:xfrm>
            <a:off x="1599100" y="14795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7" name="Google Shape;1857;p32"/>
          <p:cNvSpPr/>
          <p:nvPr/>
        </p:nvSpPr>
        <p:spPr>
          <a:xfrm>
            <a:off x="2439667" y="14795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8" name="Google Shape;1858;p32"/>
          <p:cNvSpPr/>
          <p:nvPr/>
        </p:nvSpPr>
        <p:spPr>
          <a:xfrm>
            <a:off x="3280233" y="1479567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9" name="Google Shape;1859;p32"/>
          <p:cNvSpPr/>
          <p:nvPr/>
        </p:nvSpPr>
        <p:spPr>
          <a:xfrm>
            <a:off x="4558800" y="14795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0" name="Google Shape;1860;p32"/>
          <p:cNvSpPr/>
          <p:nvPr/>
        </p:nvSpPr>
        <p:spPr>
          <a:xfrm>
            <a:off x="6056967" y="14795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1" name="Google Shape;1861;p32"/>
          <p:cNvSpPr/>
          <p:nvPr/>
        </p:nvSpPr>
        <p:spPr>
          <a:xfrm>
            <a:off x="6897533" y="14795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2" name="Google Shape;1862;p32"/>
          <p:cNvSpPr/>
          <p:nvPr/>
        </p:nvSpPr>
        <p:spPr>
          <a:xfrm>
            <a:off x="8470100" y="14795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3" name="Google Shape;1863;p32"/>
          <p:cNvSpPr/>
          <p:nvPr/>
        </p:nvSpPr>
        <p:spPr>
          <a:xfrm>
            <a:off x="9674267" y="14795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4" name="Google Shape;1864;p32"/>
          <p:cNvSpPr/>
          <p:nvPr/>
        </p:nvSpPr>
        <p:spPr>
          <a:xfrm>
            <a:off x="10808833" y="1479567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5" name="Google Shape;1865;p32"/>
          <p:cNvSpPr/>
          <p:nvPr/>
        </p:nvSpPr>
        <p:spPr>
          <a:xfrm>
            <a:off x="100951" y="18413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6" name="Google Shape;1866;p32"/>
          <p:cNvSpPr/>
          <p:nvPr/>
        </p:nvSpPr>
        <p:spPr>
          <a:xfrm>
            <a:off x="1599117" y="18413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7" name="Google Shape;1867;p32"/>
          <p:cNvSpPr/>
          <p:nvPr/>
        </p:nvSpPr>
        <p:spPr>
          <a:xfrm>
            <a:off x="2439684" y="18413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8" name="Google Shape;1868;p32"/>
          <p:cNvSpPr/>
          <p:nvPr/>
        </p:nvSpPr>
        <p:spPr>
          <a:xfrm>
            <a:off x="3280251" y="1841333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9" name="Google Shape;1869;p32"/>
          <p:cNvSpPr/>
          <p:nvPr/>
        </p:nvSpPr>
        <p:spPr>
          <a:xfrm>
            <a:off x="4558817" y="18413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0" name="Google Shape;1870;p32"/>
          <p:cNvSpPr/>
          <p:nvPr/>
        </p:nvSpPr>
        <p:spPr>
          <a:xfrm>
            <a:off x="6056984" y="18413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1" name="Google Shape;1871;p32"/>
          <p:cNvSpPr/>
          <p:nvPr/>
        </p:nvSpPr>
        <p:spPr>
          <a:xfrm>
            <a:off x="6897551" y="1841333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2" name="Google Shape;1872;p32"/>
          <p:cNvSpPr/>
          <p:nvPr/>
        </p:nvSpPr>
        <p:spPr>
          <a:xfrm>
            <a:off x="8470117" y="18413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3" name="Google Shape;1873;p32"/>
          <p:cNvSpPr/>
          <p:nvPr/>
        </p:nvSpPr>
        <p:spPr>
          <a:xfrm>
            <a:off x="9674284" y="18413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4" name="Google Shape;1874;p32"/>
          <p:cNvSpPr/>
          <p:nvPr/>
        </p:nvSpPr>
        <p:spPr>
          <a:xfrm>
            <a:off x="10808851" y="1841333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5" name="Google Shape;1875;p32"/>
          <p:cNvSpPr/>
          <p:nvPr/>
        </p:nvSpPr>
        <p:spPr>
          <a:xfrm>
            <a:off x="100733" y="22031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6" name="Google Shape;1876;p32"/>
          <p:cNvSpPr/>
          <p:nvPr/>
        </p:nvSpPr>
        <p:spPr>
          <a:xfrm>
            <a:off x="1598900" y="22031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7" name="Google Shape;1877;p32"/>
          <p:cNvSpPr/>
          <p:nvPr/>
        </p:nvSpPr>
        <p:spPr>
          <a:xfrm>
            <a:off x="2439467" y="22031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8" name="Google Shape;1878;p32"/>
          <p:cNvSpPr/>
          <p:nvPr/>
        </p:nvSpPr>
        <p:spPr>
          <a:xfrm>
            <a:off x="3280033" y="22031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9" name="Google Shape;1879;p32"/>
          <p:cNvSpPr/>
          <p:nvPr/>
        </p:nvSpPr>
        <p:spPr>
          <a:xfrm>
            <a:off x="4558600" y="22031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0" name="Google Shape;1880;p32"/>
          <p:cNvSpPr/>
          <p:nvPr/>
        </p:nvSpPr>
        <p:spPr>
          <a:xfrm>
            <a:off x="6056767" y="22031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1" name="Google Shape;1881;p32"/>
          <p:cNvSpPr/>
          <p:nvPr/>
        </p:nvSpPr>
        <p:spPr>
          <a:xfrm>
            <a:off x="6897333" y="22031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2" name="Google Shape;1882;p32"/>
          <p:cNvSpPr/>
          <p:nvPr/>
        </p:nvSpPr>
        <p:spPr>
          <a:xfrm>
            <a:off x="8469900" y="22031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3" name="Google Shape;1883;p32"/>
          <p:cNvSpPr/>
          <p:nvPr/>
        </p:nvSpPr>
        <p:spPr>
          <a:xfrm>
            <a:off x="9674067" y="22031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4" name="Google Shape;1884;p32"/>
          <p:cNvSpPr/>
          <p:nvPr/>
        </p:nvSpPr>
        <p:spPr>
          <a:xfrm>
            <a:off x="10808633" y="22031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5" name="Google Shape;1885;p32"/>
          <p:cNvSpPr/>
          <p:nvPr/>
        </p:nvSpPr>
        <p:spPr>
          <a:xfrm>
            <a:off x="101151" y="25648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6" name="Google Shape;1886;p32"/>
          <p:cNvSpPr/>
          <p:nvPr/>
        </p:nvSpPr>
        <p:spPr>
          <a:xfrm>
            <a:off x="1599317" y="25648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7" name="Google Shape;1887;p32"/>
          <p:cNvSpPr/>
          <p:nvPr/>
        </p:nvSpPr>
        <p:spPr>
          <a:xfrm>
            <a:off x="2439884" y="25648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8" name="Google Shape;1888;p32"/>
          <p:cNvSpPr/>
          <p:nvPr/>
        </p:nvSpPr>
        <p:spPr>
          <a:xfrm>
            <a:off x="3280451" y="2564867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9" name="Google Shape;1889;p32"/>
          <p:cNvSpPr/>
          <p:nvPr/>
        </p:nvSpPr>
        <p:spPr>
          <a:xfrm>
            <a:off x="4559017" y="25648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0" name="Google Shape;1890;p32"/>
          <p:cNvSpPr/>
          <p:nvPr/>
        </p:nvSpPr>
        <p:spPr>
          <a:xfrm>
            <a:off x="6057184" y="25648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1" name="Google Shape;1891;p32"/>
          <p:cNvSpPr/>
          <p:nvPr/>
        </p:nvSpPr>
        <p:spPr>
          <a:xfrm>
            <a:off x="6897751" y="25648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2" name="Google Shape;1892;p32"/>
          <p:cNvSpPr/>
          <p:nvPr/>
        </p:nvSpPr>
        <p:spPr>
          <a:xfrm>
            <a:off x="8470317" y="25648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3" name="Google Shape;1893;p32"/>
          <p:cNvSpPr/>
          <p:nvPr/>
        </p:nvSpPr>
        <p:spPr>
          <a:xfrm>
            <a:off x="9674484" y="25648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4" name="Google Shape;1894;p32"/>
          <p:cNvSpPr/>
          <p:nvPr/>
        </p:nvSpPr>
        <p:spPr>
          <a:xfrm>
            <a:off x="10809051" y="2564867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5" name="Google Shape;1895;p32"/>
          <p:cNvSpPr/>
          <p:nvPr/>
        </p:nvSpPr>
        <p:spPr>
          <a:xfrm>
            <a:off x="101133" y="29266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6" name="Google Shape;1896;p32"/>
          <p:cNvSpPr/>
          <p:nvPr/>
        </p:nvSpPr>
        <p:spPr>
          <a:xfrm>
            <a:off x="1599300" y="29266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7" name="Google Shape;1897;p32"/>
          <p:cNvSpPr/>
          <p:nvPr/>
        </p:nvSpPr>
        <p:spPr>
          <a:xfrm>
            <a:off x="2439867" y="29266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8" name="Google Shape;1898;p32"/>
          <p:cNvSpPr/>
          <p:nvPr/>
        </p:nvSpPr>
        <p:spPr>
          <a:xfrm>
            <a:off x="3280433" y="2926633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9" name="Google Shape;1899;p32"/>
          <p:cNvSpPr/>
          <p:nvPr/>
        </p:nvSpPr>
        <p:spPr>
          <a:xfrm>
            <a:off x="4559000" y="29266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0" name="Google Shape;1900;p32"/>
          <p:cNvSpPr/>
          <p:nvPr/>
        </p:nvSpPr>
        <p:spPr>
          <a:xfrm>
            <a:off x="6057167" y="29266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1" name="Google Shape;1901;p32"/>
          <p:cNvSpPr/>
          <p:nvPr/>
        </p:nvSpPr>
        <p:spPr>
          <a:xfrm>
            <a:off x="6897733" y="2926633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2" name="Google Shape;1902;p32"/>
          <p:cNvSpPr/>
          <p:nvPr/>
        </p:nvSpPr>
        <p:spPr>
          <a:xfrm>
            <a:off x="8470300" y="29266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3" name="Google Shape;1903;p32"/>
          <p:cNvSpPr/>
          <p:nvPr/>
        </p:nvSpPr>
        <p:spPr>
          <a:xfrm>
            <a:off x="9674467" y="29266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4" name="Google Shape;1904;p32"/>
          <p:cNvSpPr/>
          <p:nvPr/>
        </p:nvSpPr>
        <p:spPr>
          <a:xfrm>
            <a:off x="10809033" y="2926633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5" name="Google Shape;1905;p32"/>
          <p:cNvSpPr/>
          <p:nvPr/>
        </p:nvSpPr>
        <p:spPr>
          <a:xfrm>
            <a:off x="101151" y="32884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6" name="Google Shape;1906;p32"/>
          <p:cNvSpPr/>
          <p:nvPr/>
        </p:nvSpPr>
        <p:spPr>
          <a:xfrm>
            <a:off x="1599317" y="32884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7" name="Google Shape;1907;p32"/>
          <p:cNvSpPr/>
          <p:nvPr/>
        </p:nvSpPr>
        <p:spPr>
          <a:xfrm>
            <a:off x="2439884" y="32884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8" name="Google Shape;1908;p32"/>
          <p:cNvSpPr/>
          <p:nvPr/>
        </p:nvSpPr>
        <p:spPr>
          <a:xfrm>
            <a:off x="3280451" y="32884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9" name="Google Shape;1909;p32"/>
          <p:cNvSpPr/>
          <p:nvPr/>
        </p:nvSpPr>
        <p:spPr>
          <a:xfrm>
            <a:off x="4559017" y="32884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0" name="Google Shape;1910;p32"/>
          <p:cNvSpPr/>
          <p:nvPr/>
        </p:nvSpPr>
        <p:spPr>
          <a:xfrm>
            <a:off x="6057184" y="32884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1" name="Google Shape;1911;p32"/>
          <p:cNvSpPr/>
          <p:nvPr/>
        </p:nvSpPr>
        <p:spPr>
          <a:xfrm>
            <a:off x="6897751" y="32884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2" name="Google Shape;1912;p32"/>
          <p:cNvSpPr/>
          <p:nvPr/>
        </p:nvSpPr>
        <p:spPr>
          <a:xfrm>
            <a:off x="8470317" y="32884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3" name="Google Shape;1913;p32"/>
          <p:cNvSpPr/>
          <p:nvPr/>
        </p:nvSpPr>
        <p:spPr>
          <a:xfrm>
            <a:off x="9674484" y="32884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4" name="Google Shape;1914;p32"/>
          <p:cNvSpPr/>
          <p:nvPr/>
        </p:nvSpPr>
        <p:spPr>
          <a:xfrm>
            <a:off x="10809051" y="32884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5" name="Google Shape;1915;p32"/>
          <p:cNvSpPr/>
          <p:nvPr/>
        </p:nvSpPr>
        <p:spPr>
          <a:xfrm>
            <a:off x="101133" y="36501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6" name="Google Shape;1916;p32"/>
          <p:cNvSpPr/>
          <p:nvPr/>
        </p:nvSpPr>
        <p:spPr>
          <a:xfrm>
            <a:off x="1599300" y="36501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7" name="Google Shape;1917;p32"/>
          <p:cNvSpPr/>
          <p:nvPr/>
        </p:nvSpPr>
        <p:spPr>
          <a:xfrm>
            <a:off x="2439867" y="36501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8" name="Google Shape;1918;p32"/>
          <p:cNvSpPr/>
          <p:nvPr/>
        </p:nvSpPr>
        <p:spPr>
          <a:xfrm>
            <a:off x="3280433" y="3650167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9" name="Google Shape;1919;p32"/>
          <p:cNvSpPr/>
          <p:nvPr/>
        </p:nvSpPr>
        <p:spPr>
          <a:xfrm>
            <a:off x="4559000" y="36501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0" name="Google Shape;1920;p32"/>
          <p:cNvSpPr/>
          <p:nvPr/>
        </p:nvSpPr>
        <p:spPr>
          <a:xfrm>
            <a:off x="6057167" y="36501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1" name="Google Shape;1921;p32"/>
          <p:cNvSpPr/>
          <p:nvPr/>
        </p:nvSpPr>
        <p:spPr>
          <a:xfrm>
            <a:off x="6897733" y="36501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2" name="Google Shape;1922;p32"/>
          <p:cNvSpPr/>
          <p:nvPr/>
        </p:nvSpPr>
        <p:spPr>
          <a:xfrm>
            <a:off x="8470300" y="36501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3" name="Google Shape;1923;p32"/>
          <p:cNvSpPr/>
          <p:nvPr/>
        </p:nvSpPr>
        <p:spPr>
          <a:xfrm>
            <a:off x="9674467" y="36501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4" name="Google Shape;1924;p32"/>
          <p:cNvSpPr/>
          <p:nvPr/>
        </p:nvSpPr>
        <p:spPr>
          <a:xfrm>
            <a:off x="10809033" y="3650167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5" name="Google Shape;1925;p32"/>
          <p:cNvSpPr/>
          <p:nvPr/>
        </p:nvSpPr>
        <p:spPr>
          <a:xfrm>
            <a:off x="101151" y="40119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6" name="Google Shape;1926;p32"/>
          <p:cNvSpPr/>
          <p:nvPr/>
        </p:nvSpPr>
        <p:spPr>
          <a:xfrm>
            <a:off x="1599317" y="40119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7" name="Google Shape;1927;p32"/>
          <p:cNvSpPr/>
          <p:nvPr/>
        </p:nvSpPr>
        <p:spPr>
          <a:xfrm>
            <a:off x="2439884" y="40119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8" name="Google Shape;1928;p32"/>
          <p:cNvSpPr/>
          <p:nvPr/>
        </p:nvSpPr>
        <p:spPr>
          <a:xfrm>
            <a:off x="3280451" y="4011933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9" name="Google Shape;1929;p32"/>
          <p:cNvSpPr/>
          <p:nvPr/>
        </p:nvSpPr>
        <p:spPr>
          <a:xfrm>
            <a:off x="4559017" y="40119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0" name="Google Shape;1930;p32"/>
          <p:cNvSpPr/>
          <p:nvPr/>
        </p:nvSpPr>
        <p:spPr>
          <a:xfrm>
            <a:off x="6057184" y="40119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1" name="Google Shape;1931;p32"/>
          <p:cNvSpPr/>
          <p:nvPr/>
        </p:nvSpPr>
        <p:spPr>
          <a:xfrm>
            <a:off x="6897751" y="4011933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2" name="Google Shape;1932;p32"/>
          <p:cNvSpPr/>
          <p:nvPr/>
        </p:nvSpPr>
        <p:spPr>
          <a:xfrm>
            <a:off x="8470317" y="40119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3" name="Google Shape;1933;p32"/>
          <p:cNvSpPr/>
          <p:nvPr/>
        </p:nvSpPr>
        <p:spPr>
          <a:xfrm>
            <a:off x="9674484" y="40119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4" name="Google Shape;1934;p32"/>
          <p:cNvSpPr/>
          <p:nvPr/>
        </p:nvSpPr>
        <p:spPr>
          <a:xfrm>
            <a:off x="10809051" y="4011933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5" name="Google Shape;1935;p32"/>
          <p:cNvSpPr/>
          <p:nvPr/>
        </p:nvSpPr>
        <p:spPr>
          <a:xfrm>
            <a:off x="100733" y="43737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6" name="Google Shape;1936;p32"/>
          <p:cNvSpPr/>
          <p:nvPr/>
        </p:nvSpPr>
        <p:spPr>
          <a:xfrm>
            <a:off x="1598900" y="43737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7" name="Google Shape;1937;p32"/>
          <p:cNvSpPr/>
          <p:nvPr/>
        </p:nvSpPr>
        <p:spPr>
          <a:xfrm>
            <a:off x="2439467" y="43737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8" name="Google Shape;1938;p32"/>
          <p:cNvSpPr/>
          <p:nvPr/>
        </p:nvSpPr>
        <p:spPr>
          <a:xfrm>
            <a:off x="3280033" y="43737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9" name="Google Shape;1939;p32"/>
          <p:cNvSpPr/>
          <p:nvPr/>
        </p:nvSpPr>
        <p:spPr>
          <a:xfrm>
            <a:off x="4558600" y="43737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0" name="Google Shape;1940;p32"/>
          <p:cNvSpPr/>
          <p:nvPr/>
        </p:nvSpPr>
        <p:spPr>
          <a:xfrm>
            <a:off x="6056767" y="43737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1" name="Google Shape;1941;p32"/>
          <p:cNvSpPr/>
          <p:nvPr/>
        </p:nvSpPr>
        <p:spPr>
          <a:xfrm>
            <a:off x="6897333" y="43737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2" name="Google Shape;1942;p32"/>
          <p:cNvSpPr/>
          <p:nvPr/>
        </p:nvSpPr>
        <p:spPr>
          <a:xfrm>
            <a:off x="8469900" y="43737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3" name="Google Shape;1943;p32"/>
          <p:cNvSpPr/>
          <p:nvPr/>
        </p:nvSpPr>
        <p:spPr>
          <a:xfrm>
            <a:off x="9674067" y="43737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4" name="Google Shape;1944;p32"/>
          <p:cNvSpPr/>
          <p:nvPr/>
        </p:nvSpPr>
        <p:spPr>
          <a:xfrm>
            <a:off x="10808633" y="43737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5" name="Google Shape;1945;p32"/>
          <p:cNvSpPr/>
          <p:nvPr/>
        </p:nvSpPr>
        <p:spPr>
          <a:xfrm>
            <a:off x="101151" y="47354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6" name="Google Shape;1946;p32"/>
          <p:cNvSpPr/>
          <p:nvPr/>
        </p:nvSpPr>
        <p:spPr>
          <a:xfrm>
            <a:off x="1599317" y="47354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7" name="Google Shape;1947;p32"/>
          <p:cNvSpPr/>
          <p:nvPr/>
        </p:nvSpPr>
        <p:spPr>
          <a:xfrm>
            <a:off x="2439884" y="47354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8" name="Google Shape;1948;p32"/>
          <p:cNvSpPr/>
          <p:nvPr/>
        </p:nvSpPr>
        <p:spPr>
          <a:xfrm>
            <a:off x="3280451" y="4735467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9" name="Google Shape;1949;p32"/>
          <p:cNvSpPr/>
          <p:nvPr/>
        </p:nvSpPr>
        <p:spPr>
          <a:xfrm>
            <a:off x="4559017" y="47354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0" name="Google Shape;1950;p32"/>
          <p:cNvSpPr/>
          <p:nvPr/>
        </p:nvSpPr>
        <p:spPr>
          <a:xfrm>
            <a:off x="6057184" y="47354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1" name="Google Shape;1951;p32"/>
          <p:cNvSpPr/>
          <p:nvPr/>
        </p:nvSpPr>
        <p:spPr>
          <a:xfrm>
            <a:off x="6897751" y="47354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2" name="Google Shape;1952;p32"/>
          <p:cNvSpPr/>
          <p:nvPr/>
        </p:nvSpPr>
        <p:spPr>
          <a:xfrm>
            <a:off x="8470317" y="47354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3" name="Google Shape;1953;p32"/>
          <p:cNvSpPr/>
          <p:nvPr/>
        </p:nvSpPr>
        <p:spPr>
          <a:xfrm>
            <a:off x="9674484" y="47354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4" name="Google Shape;1954;p32"/>
          <p:cNvSpPr/>
          <p:nvPr/>
        </p:nvSpPr>
        <p:spPr>
          <a:xfrm>
            <a:off x="10809051" y="4735467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5" name="Google Shape;1955;p32"/>
          <p:cNvSpPr/>
          <p:nvPr/>
        </p:nvSpPr>
        <p:spPr>
          <a:xfrm>
            <a:off x="101133" y="50972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6" name="Google Shape;1956;p32"/>
          <p:cNvSpPr/>
          <p:nvPr/>
        </p:nvSpPr>
        <p:spPr>
          <a:xfrm>
            <a:off x="1599300" y="50972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7" name="Google Shape;1957;p32"/>
          <p:cNvSpPr/>
          <p:nvPr/>
        </p:nvSpPr>
        <p:spPr>
          <a:xfrm>
            <a:off x="2439867" y="50972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8" name="Google Shape;1958;p32"/>
          <p:cNvSpPr/>
          <p:nvPr/>
        </p:nvSpPr>
        <p:spPr>
          <a:xfrm>
            <a:off x="3280433" y="5097233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9" name="Google Shape;1959;p32"/>
          <p:cNvSpPr/>
          <p:nvPr/>
        </p:nvSpPr>
        <p:spPr>
          <a:xfrm>
            <a:off x="4559000" y="50972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0" name="Google Shape;1960;p32"/>
          <p:cNvSpPr/>
          <p:nvPr/>
        </p:nvSpPr>
        <p:spPr>
          <a:xfrm>
            <a:off x="6057167" y="50972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1" name="Google Shape;1961;p32"/>
          <p:cNvSpPr/>
          <p:nvPr/>
        </p:nvSpPr>
        <p:spPr>
          <a:xfrm>
            <a:off x="6897733" y="5097233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2" name="Google Shape;1962;p32"/>
          <p:cNvSpPr/>
          <p:nvPr/>
        </p:nvSpPr>
        <p:spPr>
          <a:xfrm>
            <a:off x="8470300" y="50972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3" name="Google Shape;1963;p32"/>
          <p:cNvSpPr/>
          <p:nvPr/>
        </p:nvSpPr>
        <p:spPr>
          <a:xfrm>
            <a:off x="9674467" y="50972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4" name="Google Shape;1964;p32"/>
          <p:cNvSpPr/>
          <p:nvPr/>
        </p:nvSpPr>
        <p:spPr>
          <a:xfrm>
            <a:off x="10809033" y="5097233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5" name="Google Shape;1965;p32"/>
          <p:cNvSpPr/>
          <p:nvPr/>
        </p:nvSpPr>
        <p:spPr>
          <a:xfrm>
            <a:off x="101151" y="54590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6" name="Google Shape;1966;p32"/>
          <p:cNvSpPr/>
          <p:nvPr/>
        </p:nvSpPr>
        <p:spPr>
          <a:xfrm>
            <a:off x="1599317" y="54590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7" name="Google Shape;1967;p32"/>
          <p:cNvSpPr/>
          <p:nvPr/>
        </p:nvSpPr>
        <p:spPr>
          <a:xfrm>
            <a:off x="2439884" y="54590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8" name="Google Shape;1968;p32"/>
          <p:cNvSpPr/>
          <p:nvPr/>
        </p:nvSpPr>
        <p:spPr>
          <a:xfrm>
            <a:off x="3280451" y="54590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9" name="Google Shape;1969;p32"/>
          <p:cNvSpPr/>
          <p:nvPr/>
        </p:nvSpPr>
        <p:spPr>
          <a:xfrm>
            <a:off x="4559017" y="54590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0" name="Google Shape;1970;p32"/>
          <p:cNvSpPr/>
          <p:nvPr/>
        </p:nvSpPr>
        <p:spPr>
          <a:xfrm>
            <a:off x="6057184" y="54590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1" name="Google Shape;1971;p32"/>
          <p:cNvSpPr/>
          <p:nvPr/>
        </p:nvSpPr>
        <p:spPr>
          <a:xfrm>
            <a:off x="6897751" y="54590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2" name="Google Shape;1972;p32"/>
          <p:cNvSpPr/>
          <p:nvPr/>
        </p:nvSpPr>
        <p:spPr>
          <a:xfrm>
            <a:off x="8470317" y="54590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3" name="Google Shape;1973;p32"/>
          <p:cNvSpPr/>
          <p:nvPr/>
        </p:nvSpPr>
        <p:spPr>
          <a:xfrm>
            <a:off x="9674484" y="54590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4" name="Google Shape;1974;p32"/>
          <p:cNvSpPr/>
          <p:nvPr/>
        </p:nvSpPr>
        <p:spPr>
          <a:xfrm>
            <a:off x="10809051" y="54590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5" name="Google Shape;1975;p32"/>
          <p:cNvSpPr/>
          <p:nvPr/>
        </p:nvSpPr>
        <p:spPr>
          <a:xfrm>
            <a:off x="101133" y="58207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6" name="Google Shape;1976;p32"/>
          <p:cNvSpPr/>
          <p:nvPr/>
        </p:nvSpPr>
        <p:spPr>
          <a:xfrm>
            <a:off x="1599300" y="58207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7" name="Google Shape;1977;p32"/>
          <p:cNvSpPr/>
          <p:nvPr/>
        </p:nvSpPr>
        <p:spPr>
          <a:xfrm>
            <a:off x="2439867" y="58207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8" name="Google Shape;1978;p32"/>
          <p:cNvSpPr/>
          <p:nvPr/>
        </p:nvSpPr>
        <p:spPr>
          <a:xfrm>
            <a:off x="3280433" y="5820767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9" name="Google Shape;1979;p32"/>
          <p:cNvSpPr/>
          <p:nvPr/>
        </p:nvSpPr>
        <p:spPr>
          <a:xfrm>
            <a:off x="4559000" y="58207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0" name="Google Shape;1980;p32"/>
          <p:cNvSpPr/>
          <p:nvPr/>
        </p:nvSpPr>
        <p:spPr>
          <a:xfrm>
            <a:off x="6057167" y="58207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1" name="Google Shape;1981;p32"/>
          <p:cNvSpPr/>
          <p:nvPr/>
        </p:nvSpPr>
        <p:spPr>
          <a:xfrm>
            <a:off x="6897733" y="58207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2" name="Google Shape;1982;p32"/>
          <p:cNvSpPr/>
          <p:nvPr/>
        </p:nvSpPr>
        <p:spPr>
          <a:xfrm>
            <a:off x="8470300" y="58207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3" name="Google Shape;1983;p32"/>
          <p:cNvSpPr/>
          <p:nvPr/>
        </p:nvSpPr>
        <p:spPr>
          <a:xfrm>
            <a:off x="9674467" y="58207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4" name="Google Shape;1984;p32"/>
          <p:cNvSpPr/>
          <p:nvPr/>
        </p:nvSpPr>
        <p:spPr>
          <a:xfrm>
            <a:off x="10809033" y="5820767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5" name="Google Shape;1985;p32"/>
          <p:cNvSpPr/>
          <p:nvPr/>
        </p:nvSpPr>
        <p:spPr>
          <a:xfrm>
            <a:off x="101151" y="61825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6" name="Google Shape;1986;p32"/>
          <p:cNvSpPr/>
          <p:nvPr/>
        </p:nvSpPr>
        <p:spPr>
          <a:xfrm>
            <a:off x="1599317" y="61825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7" name="Google Shape;1987;p32"/>
          <p:cNvSpPr/>
          <p:nvPr/>
        </p:nvSpPr>
        <p:spPr>
          <a:xfrm>
            <a:off x="2439884" y="61825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8" name="Google Shape;1988;p32"/>
          <p:cNvSpPr/>
          <p:nvPr/>
        </p:nvSpPr>
        <p:spPr>
          <a:xfrm>
            <a:off x="3280451" y="6182533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9" name="Google Shape;1989;p32"/>
          <p:cNvSpPr/>
          <p:nvPr/>
        </p:nvSpPr>
        <p:spPr>
          <a:xfrm>
            <a:off x="4559017" y="61825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0" name="Google Shape;1990;p32"/>
          <p:cNvSpPr/>
          <p:nvPr/>
        </p:nvSpPr>
        <p:spPr>
          <a:xfrm>
            <a:off x="6057184" y="61825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1" name="Google Shape;1991;p32"/>
          <p:cNvSpPr/>
          <p:nvPr/>
        </p:nvSpPr>
        <p:spPr>
          <a:xfrm>
            <a:off x="6897751" y="6182533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2" name="Google Shape;1992;p32"/>
          <p:cNvSpPr/>
          <p:nvPr/>
        </p:nvSpPr>
        <p:spPr>
          <a:xfrm>
            <a:off x="8470317" y="61825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3" name="Google Shape;1993;p32"/>
          <p:cNvSpPr/>
          <p:nvPr/>
        </p:nvSpPr>
        <p:spPr>
          <a:xfrm>
            <a:off x="9674484" y="61825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4" name="Google Shape;1994;p32"/>
          <p:cNvSpPr/>
          <p:nvPr/>
        </p:nvSpPr>
        <p:spPr>
          <a:xfrm>
            <a:off x="10809051" y="6182533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5" name="Google Shape;1995;p32"/>
          <p:cNvSpPr/>
          <p:nvPr/>
        </p:nvSpPr>
        <p:spPr>
          <a:xfrm>
            <a:off x="100833" y="65443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6" name="Google Shape;1996;p32"/>
          <p:cNvSpPr/>
          <p:nvPr/>
        </p:nvSpPr>
        <p:spPr>
          <a:xfrm>
            <a:off x="1599000" y="65443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7" name="Google Shape;1997;p32"/>
          <p:cNvSpPr/>
          <p:nvPr/>
        </p:nvSpPr>
        <p:spPr>
          <a:xfrm>
            <a:off x="2439567" y="65443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8" name="Google Shape;1998;p32"/>
          <p:cNvSpPr/>
          <p:nvPr/>
        </p:nvSpPr>
        <p:spPr>
          <a:xfrm>
            <a:off x="3280133" y="65443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9" name="Google Shape;1999;p32"/>
          <p:cNvSpPr/>
          <p:nvPr/>
        </p:nvSpPr>
        <p:spPr>
          <a:xfrm>
            <a:off x="4558700" y="65443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0" name="Google Shape;2000;p32"/>
          <p:cNvSpPr/>
          <p:nvPr/>
        </p:nvSpPr>
        <p:spPr>
          <a:xfrm>
            <a:off x="6056867" y="65443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1" name="Google Shape;2001;p32"/>
          <p:cNvSpPr/>
          <p:nvPr/>
        </p:nvSpPr>
        <p:spPr>
          <a:xfrm>
            <a:off x="6897433" y="65443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2" name="Google Shape;2002;p32"/>
          <p:cNvSpPr/>
          <p:nvPr/>
        </p:nvSpPr>
        <p:spPr>
          <a:xfrm>
            <a:off x="8470000" y="65443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3" name="Google Shape;2003;p32"/>
          <p:cNvSpPr/>
          <p:nvPr/>
        </p:nvSpPr>
        <p:spPr>
          <a:xfrm>
            <a:off x="9674167" y="65443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4" name="Google Shape;2004;p32"/>
          <p:cNvSpPr/>
          <p:nvPr/>
        </p:nvSpPr>
        <p:spPr>
          <a:xfrm>
            <a:off x="10808733" y="65443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34"/>
          <p:cNvSpPr/>
          <p:nvPr/>
        </p:nvSpPr>
        <p:spPr>
          <a:xfrm>
            <a:off x="100533" y="325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5" name="Google Shape;2205;p34"/>
          <p:cNvSpPr/>
          <p:nvPr/>
        </p:nvSpPr>
        <p:spPr>
          <a:xfrm>
            <a:off x="1608923" y="325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6" name="Google Shape;2206;p34"/>
          <p:cNvSpPr/>
          <p:nvPr/>
        </p:nvSpPr>
        <p:spPr>
          <a:xfrm>
            <a:off x="2459711" y="325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7" name="Google Shape;2207;p34"/>
          <p:cNvSpPr/>
          <p:nvPr/>
        </p:nvSpPr>
        <p:spPr>
          <a:xfrm>
            <a:off x="3310500" y="325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8" name="Google Shape;2208;p34"/>
          <p:cNvSpPr/>
          <p:nvPr/>
        </p:nvSpPr>
        <p:spPr>
          <a:xfrm>
            <a:off x="4599289" y="325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9" name="Google Shape;2209;p34"/>
          <p:cNvSpPr/>
          <p:nvPr/>
        </p:nvSpPr>
        <p:spPr>
          <a:xfrm>
            <a:off x="6107677" y="325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0" name="Google Shape;2210;p34"/>
          <p:cNvSpPr/>
          <p:nvPr/>
        </p:nvSpPr>
        <p:spPr>
          <a:xfrm>
            <a:off x="6958467" y="325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1" name="Google Shape;2211;p34"/>
          <p:cNvSpPr/>
          <p:nvPr/>
        </p:nvSpPr>
        <p:spPr>
          <a:xfrm>
            <a:off x="8541256" y="325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2" name="Google Shape;2212;p34"/>
          <p:cNvSpPr/>
          <p:nvPr/>
        </p:nvSpPr>
        <p:spPr>
          <a:xfrm>
            <a:off x="9674844" y="325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3" name="Google Shape;2213;p34"/>
          <p:cNvSpPr/>
          <p:nvPr/>
        </p:nvSpPr>
        <p:spPr>
          <a:xfrm>
            <a:off x="10808433" y="325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4" name="Google Shape;2214;p34"/>
          <p:cNvSpPr/>
          <p:nvPr/>
        </p:nvSpPr>
        <p:spPr>
          <a:xfrm>
            <a:off x="100960" y="394267"/>
            <a:ext cx="81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5" name="Google Shape;2215;p34"/>
          <p:cNvSpPr/>
          <p:nvPr/>
        </p:nvSpPr>
        <p:spPr>
          <a:xfrm>
            <a:off x="1063705" y="394267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6" name="Google Shape;2216;p34"/>
          <p:cNvSpPr/>
          <p:nvPr/>
        </p:nvSpPr>
        <p:spPr>
          <a:xfrm>
            <a:off x="2317651" y="394267"/>
            <a:ext cx="84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7" name="Google Shape;2217;p34"/>
          <p:cNvSpPr/>
          <p:nvPr/>
        </p:nvSpPr>
        <p:spPr>
          <a:xfrm>
            <a:off x="3310396" y="394267"/>
            <a:ext cx="1616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8" name="Google Shape;2218;p34"/>
          <p:cNvSpPr/>
          <p:nvPr/>
        </p:nvSpPr>
        <p:spPr>
          <a:xfrm>
            <a:off x="5078741" y="394267"/>
            <a:ext cx="62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9" name="Google Shape;2219;p34"/>
          <p:cNvSpPr/>
          <p:nvPr/>
        </p:nvSpPr>
        <p:spPr>
          <a:xfrm>
            <a:off x="5853087" y="3942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0" name="Google Shape;2220;p34"/>
          <p:cNvSpPr/>
          <p:nvPr/>
        </p:nvSpPr>
        <p:spPr>
          <a:xfrm>
            <a:off x="7397832" y="3942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1" name="Google Shape;2221;p34"/>
          <p:cNvSpPr/>
          <p:nvPr/>
        </p:nvSpPr>
        <p:spPr>
          <a:xfrm>
            <a:off x="8284977" y="394267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2" name="Google Shape;2222;p34"/>
          <p:cNvSpPr/>
          <p:nvPr/>
        </p:nvSpPr>
        <p:spPr>
          <a:xfrm>
            <a:off x="9538924" y="394267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3" name="Google Shape;2223;p34"/>
          <p:cNvSpPr/>
          <p:nvPr/>
        </p:nvSpPr>
        <p:spPr>
          <a:xfrm>
            <a:off x="10624069" y="3942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4" name="Google Shape;2224;p34"/>
          <p:cNvSpPr/>
          <p:nvPr/>
        </p:nvSpPr>
        <p:spPr>
          <a:xfrm>
            <a:off x="100933" y="7560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5" name="Google Shape;2225;p34"/>
          <p:cNvSpPr/>
          <p:nvPr/>
        </p:nvSpPr>
        <p:spPr>
          <a:xfrm>
            <a:off x="1257677" y="7560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6" name="Google Shape;2226;p34"/>
          <p:cNvSpPr/>
          <p:nvPr/>
        </p:nvSpPr>
        <p:spPr>
          <a:xfrm>
            <a:off x="2414423" y="7560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7" name="Google Shape;2227;p34"/>
          <p:cNvSpPr/>
          <p:nvPr/>
        </p:nvSpPr>
        <p:spPr>
          <a:xfrm>
            <a:off x="3288367" y="756033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8" name="Google Shape;2228;p34"/>
          <p:cNvSpPr/>
          <p:nvPr/>
        </p:nvSpPr>
        <p:spPr>
          <a:xfrm>
            <a:off x="4600311" y="7560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9" name="Google Shape;2229;p34"/>
          <p:cNvSpPr/>
          <p:nvPr/>
        </p:nvSpPr>
        <p:spPr>
          <a:xfrm>
            <a:off x="5474256" y="756033"/>
            <a:ext cx="1384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0" name="Google Shape;2230;p34"/>
          <p:cNvSpPr/>
          <p:nvPr/>
        </p:nvSpPr>
        <p:spPr>
          <a:xfrm>
            <a:off x="6997400" y="7560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1" name="Google Shape;2231;p34"/>
          <p:cNvSpPr/>
          <p:nvPr/>
        </p:nvSpPr>
        <p:spPr>
          <a:xfrm>
            <a:off x="8528944" y="756033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2" name="Google Shape;2232;p34"/>
          <p:cNvSpPr/>
          <p:nvPr/>
        </p:nvSpPr>
        <p:spPr>
          <a:xfrm>
            <a:off x="9600889" y="7560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3" name="Google Shape;2233;p34"/>
          <p:cNvSpPr/>
          <p:nvPr/>
        </p:nvSpPr>
        <p:spPr>
          <a:xfrm>
            <a:off x="10474833" y="756033"/>
            <a:ext cx="1616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4" name="Google Shape;2234;p34"/>
          <p:cNvSpPr/>
          <p:nvPr/>
        </p:nvSpPr>
        <p:spPr>
          <a:xfrm>
            <a:off x="100959" y="11178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5" name="Google Shape;2235;p34"/>
          <p:cNvSpPr/>
          <p:nvPr/>
        </p:nvSpPr>
        <p:spPr>
          <a:xfrm>
            <a:off x="975569" y="1117800"/>
            <a:ext cx="1384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6" name="Google Shape;2236;p34"/>
          <p:cNvSpPr/>
          <p:nvPr/>
        </p:nvSpPr>
        <p:spPr>
          <a:xfrm>
            <a:off x="2499379" y="1117800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7" name="Google Shape;2237;p34"/>
          <p:cNvSpPr/>
          <p:nvPr/>
        </p:nvSpPr>
        <p:spPr>
          <a:xfrm>
            <a:off x="3571989" y="1117800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8" name="Google Shape;2238;p34"/>
          <p:cNvSpPr/>
          <p:nvPr/>
        </p:nvSpPr>
        <p:spPr>
          <a:xfrm>
            <a:off x="4644599" y="11178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9" name="Google Shape;2239;p34"/>
          <p:cNvSpPr/>
          <p:nvPr/>
        </p:nvSpPr>
        <p:spPr>
          <a:xfrm>
            <a:off x="6176809" y="11178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0" name="Google Shape;2240;p34"/>
          <p:cNvSpPr/>
          <p:nvPr/>
        </p:nvSpPr>
        <p:spPr>
          <a:xfrm>
            <a:off x="7598620" y="1117800"/>
            <a:ext cx="84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1" name="Google Shape;2241;p34"/>
          <p:cNvSpPr/>
          <p:nvPr/>
        </p:nvSpPr>
        <p:spPr>
          <a:xfrm>
            <a:off x="8578829" y="11178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2" name="Google Shape;2242;p34"/>
          <p:cNvSpPr/>
          <p:nvPr/>
        </p:nvSpPr>
        <p:spPr>
          <a:xfrm>
            <a:off x="9736240" y="1117800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3" name="Google Shape;2243;p34"/>
          <p:cNvSpPr/>
          <p:nvPr/>
        </p:nvSpPr>
        <p:spPr>
          <a:xfrm>
            <a:off x="10808851" y="11178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4" name="Google Shape;2244;p34"/>
          <p:cNvSpPr/>
          <p:nvPr/>
        </p:nvSpPr>
        <p:spPr>
          <a:xfrm>
            <a:off x="100933" y="1479567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5" name="Google Shape;2245;p34"/>
          <p:cNvSpPr/>
          <p:nvPr/>
        </p:nvSpPr>
        <p:spPr>
          <a:xfrm>
            <a:off x="1381411" y="1479567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6" name="Google Shape;2246;p34"/>
          <p:cNvSpPr/>
          <p:nvPr/>
        </p:nvSpPr>
        <p:spPr>
          <a:xfrm>
            <a:off x="2421889" y="14795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7" name="Google Shape;2247;p34"/>
          <p:cNvSpPr/>
          <p:nvPr/>
        </p:nvSpPr>
        <p:spPr>
          <a:xfrm>
            <a:off x="3996367" y="1479567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8" name="Google Shape;2248;p34"/>
          <p:cNvSpPr/>
          <p:nvPr/>
        </p:nvSpPr>
        <p:spPr>
          <a:xfrm>
            <a:off x="5205644" y="14795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9" name="Google Shape;2249;p34"/>
          <p:cNvSpPr/>
          <p:nvPr/>
        </p:nvSpPr>
        <p:spPr>
          <a:xfrm>
            <a:off x="6048123" y="1479567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0" name="Google Shape;2250;p34"/>
          <p:cNvSpPr/>
          <p:nvPr/>
        </p:nvSpPr>
        <p:spPr>
          <a:xfrm>
            <a:off x="7257400" y="1479567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1" name="Google Shape;2251;p34"/>
          <p:cNvSpPr/>
          <p:nvPr/>
        </p:nvSpPr>
        <p:spPr>
          <a:xfrm>
            <a:off x="8466677" y="1479567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2" name="Google Shape;2252;p34"/>
          <p:cNvSpPr/>
          <p:nvPr/>
        </p:nvSpPr>
        <p:spPr>
          <a:xfrm>
            <a:off x="9675956" y="14795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3" name="Google Shape;2253;p34"/>
          <p:cNvSpPr/>
          <p:nvPr/>
        </p:nvSpPr>
        <p:spPr>
          <a:xfrm>
            <a:off x="11250433" y="1479567"/>
            <a:ext cx="84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4" name="Google Shape;2254;p34"/>
          <p:cNvSpPr/>
          <p:nvPr/>
        </p:nvSpPr>
        <p:spPr>
          <a:xfrm>
            <a:off x="100951" y="18413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5" name="Google Shape;2255;p34"/>
          <p:cNvSpPr/>
          <p:nvPr/>
        </p:nvSpPr>
        <p:spPr>
          <a:xfrm>
            <a:off x="1624584" y="18413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6" name="Google Shape;2256;p34"/>
          <p:cNvSpPr/>
          <p:nvPr/>
        </p:nvSpPr>
        <p:spPr>
          <a:xfrm>
            <a:off x="2490617" y="18413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7" name="Google Shape;2257;p34"/>
          <p:cNvSpPr/>
          <p:nvPr/>
        </p:nvSpPr>
        <p:spPr>
          <a:xfrm>
            <a:off x="3356651" y="1841333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8" name="Google Shape;2258;p34"/>
          <p:cNvSpPr/>
          <p:nvPr/>
        </p:nvSpPr>
        <p:spPr>
          <a:xfrm>
            <a:off x="4954684" y="1841333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9" name="Google Shape;2259;p34"/>
          <p:cNvSpPr/>
          <p:nvPr/>
        </p:nvSpPr>
        <p:spPr>
          <a:xfrm>
            <a:off x="6187517" y="1841333"/>
            <a:ext cx="679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0" name="Google Shape;2260;p34"/>
          <p:cNvSpPr/>
          <p:nvPr/>
        </p:nvSpPr>
        <p:spPr>
          <a:xfrm>
            <a:off x="6997951" y="1841333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1" name="Google Shape;2261;p34"/>
          <p:cNvSpPr/>
          <p:nvPr/>
        </p:nvSpPr>
        <p:spPr>
          <a:xfrm>
            <a:off x="8595984" y="1841333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2" name="Google Shape;2262;p34"/>
          <p:cNvSpPr/>
          <p:nvPr/>
        </p:nvSpPr>
        <p:spPr>
          <a:xfrm>
            <a:off x="9660017" y="18413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3" name="Google Shape;2263;p34"/>
          <p:cNvSpPr/>
          <p:nvPr/>
        </p:nvSpPr>
        <p:spPr>
          <a:xfrm>
            <a:off x="10808851" y="1841333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4" name="Google Shape;2264;p34"/>
          <p:cNvSpPr/>
          <p:nvPr/>
        </p:nvSpPr>
        <p:spPr>
          <a:xfrm>
            <a:off x="100733" y="22031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5" name="Google Shape;2265;p34"/>
          <p:cNvSpPr/>
          <p:nvPr/>
        </p:nvSpPr>
        <p:spPr>
          <a:xfrm>
            <a:off x="1238500" y="22031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6" name="Google Shape;2266;p34"/>
          <p:cNvSpPr/>
          <p:nvPr/>
        </p:nvSpPr>
        <p:spPr>
          <a:xfrm>
            <a:off x="2640667" y="2203100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7" name="Google Shape;2267;p34"/>
          <p:cNvSpPr/>
          <p:nvPr/>
        </p:nvSpPr>
        <p:spPr>
          <a:xfrm>
            <a:off x="3693633" y="22031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8" name="Google Shape;2268;p34"/>
          <p:cNvSpPr/>
          <p:nvPr/>
        </p:nvSpPr>
        <p:spPr>
          <a:xfrm>
            <a:off x="4986600" y="22031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9" name="Google Shape;2269;p34"/>
          <p:cNvSpPr/>
          <p:nvPr/>
        </p:nvSpPr>
        <p:spPr>
          <a:xfrm>
            <a:off x="6124367" y="2203100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0" name="Google Shape;2270;p34"/>
          <p:cNvSpPr/>
          <p:nvPr/>
        </p:nvSpPr>
        <p:spPr>
          <a:xfrm>
            <a:off x="7346133" y="2203100"/>
            <a:ext cx="679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1" name="Google Shape;2271;p34"/>
          <p:cNvSpPr/>
          <p:nvPr/>
        </p:nvSpPr>
        <p:spPr>
          <a:xfrm>
            <a:off x="8145500" y="22031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2" name="Google Shape;2272;p34"/>
          <p:cNvSpPr/>
          <p:nvPr/>
        </p:nvSpPr>
        <p:spPr>
          <a:xfrm>
            <a:off x="9732467" y="2203100"/>
            <a:ext cx="1616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3" name="Google Shape;2273;p34"/>
          <p:cNvSpPr/>
          <p:nvPr/>
        </p:nvSpPr>
        <p:spPr>
          <a:xfrm>
            <a:off x="11468633" y="2203100"/>
            <a:ext cx="62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4" name="Google Shape;2274;p34"/>
          <p:cNvSpPr/>
          <p:nvPr/>
        </p:nvSpPr>
        <p:spPr>
          <a:xfrm>
            <a:off x="101159" y="25648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5" name="Google Shape;2275;p34"/>
          <p:cNvSpPr/>
          <p:nvPr/>
        </p:nvSpPr>
        <p:spPr>
          <a:xfrm>
            <a:off x="996125" y="2564867"/>
            <a:ext cx="1384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6" name="Google Shape;2276;p34"/>
          <p:cNvSpPr/>
          <p:nvPr/>
        </p:nvSpPr>
        <p:spPr>
          <a:xfrm>
            <a:off x="2540292" y="2564867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7" name="Google Shape;2277;p34"/>
          <p:cNvSpPr/>
          <p:nvPr/>
        </p:nvSpPr>
        <p:spPr>
          <a:xfrm>
            <a:off x="3873259" y="25648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8" name="Google Shape;2278;p34"/>
          <p:cNvSpPr/>
          <p:nvPr/>
        </p:nvSpPr>
        <p:spPr>
          <a:xfrm>
            <a:off x="5500227" y="2564867"/>
            <a:ext cx="679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9" name="Google Shape;2279;p34"/>
          <p:cNvSpPr/>
          <p:nvPr/>
        </p:nvSpPr>
        <p:spPr>
          <a:xfrm>
            <a:off x="6339593" y="2564867"/>
            <a:ext cx="406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0" name="Google Shape;2280;p34"/>
          <p:cNvSpPr/>
          <p:nvPr/>
        </p:nvSpPr>
        <p:spPr>
          <a:xfrm>
            <a:off x="6905760" y="25648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1" name="Google Shape;2281;p34"/>
          <p:cNvSpPr/>
          <p:nvPr/>
        </p:nvSpPr>
        <p:spPr>
          <a:xfrm>
            <a:off x="8532727" y="2564867"/>
            <a:ext cx="62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2" name="Google Shape;2282;p34"/>
          <p:cNvSpPr/>
          <p:nvPr/>
        </p:nvSpPr>
        <p:spPr>
          <a:xfrm>
            <a:off x="9314893" y="2564867"/>
            <a:ext cx="1881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3" name="Google Shape;2283;p34"/>
          <p:cNvSpPr/>
          <p:nvPr/>
        </p:nvSpPr>
        <p:spPr>
          <a:xfrm>
            <a:off x="11356260" y="25648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4" name="Google Shape;2284;p34"/>
          <p:cNvSpPr/>
          <p:nvPr/>
        </p:nvSpPr>
        <p:spPr>
          <a:xfrm>
            <a:off x="101133" y="29266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5" name="Google Shape;2285;p34"/>
          <p:cNvSpPr/>
          <p:nvPr/>
        </p:nvSpPr>
        <p:spPr>
          <a:xfrm>
            <a:off x="1608811" y="29266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6" name="Google Shape;2286;p34"/>
          <p:cNvSpPr/>
          <p:nvPr/>
        </p:nvSpPr>
        <p:spPr>
          <a:xfrm>
            <a:off x="2458889" y="29266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7" name="Google Shape;2287;p34"/>
          <p:cNvSpPr/>
          <p:nvPr/>
        </p:nvSpPr>
        <p:spPr>
          <a:xfrm>
            <a:off x="3308967" y="2926633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8" name="Google Shape;2288;p34"/>
          <p:cNvSpPr/>
          <p:nvPr/>
        </p:nvSpPr>
        <p:spPr>
          <a:xfrm>
            <a:off x="4357044" y="2926633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9" name="Google Shape;2289;p34"/>
          <p:cNvSpPr/>
          <p:nvPr/>
        </p:nvSpPr>
        <p:spPr>
          <a:xfrm>
            <a:off x="5405123" y="2926633"/>
            <a:ext cx="1384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0" name="Google Shape;2290;p34"/>
          <p:cNvSpPr/>
          <p:nvPr/>
        </p:nvSpPr>
        <p:spPr>
          <a:xfrm>
            <a:off x="6904400" y="29266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1" name="Google Shape;2291;p34"/>
          <p:cNvSpPr/>
          <p:nvPr/>
        </p:nvSpPr>
        <p:spPr>
          <a:xfrm>
            <a:off x="8037277" y="2926633"/>
            <a:ext cx="1881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2" name="Google Shape;2292;p34"/>
          <p:cNvSpPr/>
          <p:nvPr/>
        </p:nvSpPr>
        <p:spPr>
          <a:xfrm>
            <a:off x="10033756" y="2926633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3" name="Google Shape;2293;p34"/>
          <p:cNvSpPr/>
          <p:nvPr/>
        </p:nvSpPr>
        <p:spPr>
          <a:xfrm>
            <a:off x="11250633" y="2926633"/>
            <a:ext cx="84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4" name="Google Shape;2294;p34"/>
          <p:cNvSpPr/>
          <p:nvPr/>
        </p:nvSpPr>
        <p:spPr>
          <a:xfrm>
            <a:off x="101161" y="3288400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5" name="Google Shape;2295;p34"/>
          <p:cNvSpPr/>
          <p:nvPr/>
        </p:nvSpPr>
        <p:spPr>
          <a:xfrm>
            <a:off x="1153373" y="32884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6" name="Google Shape;2296;p34"/>
          <p:cNvSpPr/>
          <p:nvPr/>
        </p:nvSpPr>
        <p:spPr>
          <a:xfrm>
            <a:off x="2445584" y="32884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7" name="Google Shape;2297;p34"/>
          <p:cNvSpPr/>
          <p:nvPr/>
        </p:nvSpPr>
        <p:spPr>
          <a:xfrm>
            <a:off x="3299795" y="32884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8" name="Google Shape;2298;p34"/>
          <p:cNvSpPr/>
          <p:nvPr/>
        </p:nvSpPr>
        <p:spPr>
          <a:xfrm>
            <a:off x="4886007" y="32884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9" name="Google Shape;2299;p34"/>
          <p:cNvSpPr/>
          <p:nvPr/>
        </p:nvSpPr>
        <p:spPr>
          <a:xfrm>
            <a:off x="6023017" y="32884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0" name="Google Shape;2300;p34"/>
          <p:cNvSpPr/>
          <p:nvPr/>
        </p:nvSpPr>
        <p:spPr>
          <a:xfrm>
            <a:off x="6877229" y="32884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1" name="Google Shape;2301;p34"/>
          <p:cNvSpPr/>
          <p:nvPr/>
        </p:nvSpPr>
        <p:spPr>
          <a:xfrm>
            <a:off x="8463440" y="32884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2" name="Google Shape;2302;p34"/>
          <p:cNvSpPr/>
          <p:nvPr/>
        </p:nvSpPr>
        <p:spPr>
          <a:xfrm>
            <a:off x="9317651" y="3288400"/>
            <a:ext cx="1721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3" name="Google Shape;2303;p34"/>
          <p:cNvSpPr/>
          <p:nvPr/>
        </p:nvSpPr>
        <p:spPr>
          <a:xfrm>
            <a:off x="11158263" y="3288400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4" name="Google Shape;2304;p34"/>
          <p:cNvSpPr/>
          <p:nvPr/>
        </p:nvSpPr>
        <p:spPr>
          <a:xfrm>
            <a:off x="101133" y="36501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5" name="Google Shape;2305;p34"/>
          <p:cNvSpPr/>
          <p:nvPr/>
        </p:nvSpPr>
        <p:spPr>
          <a:xfrm>
            <a:off x="1262189" y="3650167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6" name="Google Shape;2306;p34"/>
          <p:cNvSpPr/>
          <p:nvPr/>
        </p:nvSpPr>
        <p:spPr>
          <a:xfrm>
            <a:off x="2687644" y="3650167"/>
            <a:ext cx="557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7" name="Google Shape;2307;p34"/>
          <p:cNvSpPr/>
          <p:nvPr/>
        </p:nvSpPr>
        <p:spPr>
          <a:xfrm>
            <a:off x="3388300" y="3650167"/>
            <a:ext cx="62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8" name="Google Shape;2308;p34"/>
          <p:cNvSpPr/>
          <p:nvPr/>
        </p:nvSpPr>
        <p:spPr>
          <a:xfrm>
            <a:off x="4153756" y="3650167"/>
            <a:ext cx="151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9" name="Google Shape;2309;p34"/>
          <p:cNvSpPr/>
          <p:nvPr/>
        </p:nvSpPr>
        <p:spPr>
          <a:xfrm>
            <a:off x="5807611" y="3650167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0" name="Google Shape;2310;p34"/>
          <p:cNvSpPr/>
          <p:nvPr/>
        </p:nvSpPr>
        <p:spPr>
          <a:xfrm>
            <a:off x="7233067" y="3650167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1" name="Google Shape;2311;p34"/>
          <p:cNvSpPr/>
          <p:nvPr/>
        </p:nvSpPr>
        <p:spPr>
          <a:xfrm>
            <a:off x="8478123" y="3650167"/>
            <a:ext cx="1204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2" name="Google Shape;2312;p34"/>
          <p:cNvSpPr/>
          <p:nvPr/>
        </p:nvSpPr>
        <p:spPr>
          <a:xfrm>
            <a:off x="9825177" y="3650167"/>
            <a:ext cx="84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3" name="Google Shape;2313;p34"/>
          <p:cNvSpPr/>
          <p:nvPr/>
        </p:nvSpPr>
        <p:spPr>
          <a:xfrm>
            <a:off x="10809033" y="3650167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4" name="Google Shape;2314;p34"/>
          <p:cNvSpPr/>
          <p:nvPr/>
        </p:nvSpPr>
        <p:spPr>
          <a:xfrm>
            <a:off x="101171" y="4011933"/>
            <a:ext cx="1721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5" name="Google Shape;2315;p34"/>
          <p:cNvSpPr/>
          <p:nvPr/>
        </p:nvSpPr>
        <p:spPr>
          <a:xfrm>
            <a:off x="1944003" y="4011933"/>
            <a:ext cx="406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6" name="Google Shape;2316;p34"/>
          <p:cNvSpPr/>
          <p:nvPr/>
        </p:nvSpPr>
        <p:spPr>
          <a:xfrm>
            <a:off x="2471635" y="40119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7" name="Google Shape;2317;p34"/>
          <p:cNvSpPr/>
          <p:nvPr/>
        </p:nvSpPr>
        <p:spPr>
          <a:xfrm>
            <a:off x="3328067" y="4011933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8" name="Google Shape;2318;p34"/>
          <p:cNvSpPr/>
          <p:nvPr/>
        </p:nvSpPr>
        <p:spPr>
          <a:xfrm>
            <a:off x="4622500" y="40119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9" name="Google Shape;2319;p34"/>
          <p:cNvSpPr/>
          <p:nvPr/>
        </p:nvSpPr>
        <p:spPr>
          <a:xfrm>
            <a:off x="6136532" y="40119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0" name="Google Shape;2320;p34"/>
          <p:cNvSpPr/>
          <p:nvPr/>
        </p:nvSpPr>
        <p:spPr>
          <a:xfrm>
            <a:off x="6992964" y="40119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1" name="Google Shape;2321;p34"/>
          <p:cNvSpPr/>
          <p:nvPr/>
        </p:nvSpPr>
        <p:spPr>
          <a:xfrm>
            <a:off x="7849396" y="4011933"/>
            <a:ext cx="1721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2" name="Google Shape;2322;p34"/>
          <p:cNvSpPr/>
          <p:nvPr/>
        </p:nvSpPr>
        <p:spPr>
          <a:xfrm>
            <a:off x="9692228" y="4011933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3" name="Google Shape;2323;p34"/>
          <p:cNvSpPr/>
          <p:nvPr/>
        </p:nvSpPr>
        <p:spPr>
          <a:xfrm>
            <a:off x="11280660" y="4011933"/>
            <a:ext cx="81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4" name="Google Shape;2324;p34"/>
          <p:cNvSpPr/>
          <p:nvPr/>
        </p:nvSpPr>
        <p:spPr>
          <a:xfrm>
            <a:off x="100733" y="43737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5" name="Google Shape;2325;p34"/>
          <p:cNvSpPr/>
          <p:nvPr/>
        </p:nvSpPr>
        <p:spPr>
          <a:xfrm>
            <a:off x="1609344" y="43737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6" name="Google Shape;2326;p34"/>
          <p:cNvSpPr/>
          <p:nvPr/>
        </p:nvSpPr>
        <p:spPr>
          <a:xfrm>
            <a:off x="2743156" y="43737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7" name="Google Shape;2327;p34"/>
          <p:cNvSpPr/>
          <p:nvPr/>
        </p:nvSpPr>
        <p:spPr>
          <a:xfrm>
            <a:off x="3876967" y="4373700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8" name="Google Shape;2328;p34"/>
          <p:cNvSpPr/>
          <p:nvPr/>
        </p:nvSpPr>
        <p:spPr>
          <a:xfrm>
            <a:off x="5094777" y="4373700"/>
            <a:ext cx="84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9" name="Google Shape;2329;p34"/>
          <p:cNvSpPr/>
          <p:nvPr/>
        </p:nvSpPr>
        <p:spPr>
          <a:xfrm>
            <a:off x="6051389" y="4373700"/>
            <a:ext cx="1616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0" name="Google Shape;2330;p34"/>
          <p:cNvSpPr/>
          <p:nvPr/>
        </p:nvSpPr>
        <p:spPr>
          <a:xfrm>
            <a:off x="7783600" y="4373700"/>
            <a:ext cx="557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1" name="Google Shape;2331;p34"/>
          <p:cNvSpPr/>
          <p:nvPr/>
        </p:nvSpPr>
        <p:spPr>
          <a:xfrm>
            <a:off x="8457011" y="4373700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2" name="Google Shape;2332;p34"/>
          <p:cNvSpPr/>
          <p:nvPr/>
        </p:nvSpPr>
        <p:spPr>
          <a:xfrm>
            <a:off x="9674823" y="43737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3" name="Google Shape;2333;p34"/>
          <p:cNvSpPr/>
          <p:nvPr/>
        </p:nvSpPr>
        <p:spPr>
          <a:xfrm>
            <a:off x="10808633" y="43737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4" name="Google Shape;2334;p34"/>
          <p:cNvSpPr/>
          <p:nvPr/>
        </p:nvSpPr>
        <p:spPr>
          <a:xfrm>
            <a:off x="101167" y="4735467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5" name="Google Shape;2335;p34"/>
          <p:cNvSpPr/>
          <p:nvPr/>
        </p:nvSpPr>
        <p:spPr>
          <a:xfrm>
            <a:off x="1167288" y="4735467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6" name="Google Shape;2336;p34"/>
          <p:cNvSpPr/>
          <p:nvPr/>
        </p:nvSpPr>
        <p:spPr>
          <a:xfrm>
            <a:off x="2473408" y="47354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7" name="Google Shape;2337;p34"/>
          <p:cNvSpPr/>
          <p:nvPr/>
        </p:nvSpPr>
        <p:spPr>
          <a:xfrm>
            <a:off x="3341528" y="4735467"/>
            <a:ext cx="84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8" name="Google Shape;2338;p34"/>
          <p:cNvSpPr/>
          <p:nvPr/>
        </p:nvSpPr>
        <p:spPr>
          <a:xfrm>
            <a:off x="4315248" y="4735467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9" name="Google Shape;2339;p34"/>
          <p:cNvSpPr/>
          <p:nvPr/>
        </p:nvSpPr>
        <p:spPr>
          <a:xfrm>
            <a:off x="5840969" y="4735467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0" name="Google Shape;2340;p34"/>
          <p:cNvSpPr/>
          <p:nvPr/>
        </p:nvSpPr>
        <p:spPr>
          <a:xfrm>
            <a:off x="6907089" y="4735467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1" name="Google Shape;2341;p34"/>
          <p:cNvSpPr/>
          <p:nvPr/>
        </p:nvSpPr>
        <p:spPr>
          <a:xfrm>
            <a:off x="8507209" y="47354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2" name="Google Shape;2342;p34"/>
          <p:cNvSpPr/>
          <p:nvPr/>
        </p:nvSpPr>
        <p:spPr>
          <a:xfrm>
            <a:off x="9658129" y="47354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3" name="Google Shape;2343;p34"/>
          <p:cNvSpPr/>
          <p:nvPr/>
        </p:nvSpPr>
        <p:spPr>
          <a:xfrm>
            <a:off x="10809051" y="4735467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4" name="Google Shape;2344;p34"/>
          <p:cNvSpPr/>
          <p:nvPr/>
        </p:nvSpPr>
        <p:spPr>
          <a:xfrm>
            <a:off x="101133" y="50972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5" name="Google Shape;2345;p34"/>
          <p:cNvSpPr/>
          <p:nvPr/>
        </p:nvSpPr>
        <p:spPr>
          <a:xfrm>
            <a:off x="1607389" y="50972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6" name="Google Shape;2346;p34"/>
          <p:cNvSpPr/>
          <p:nvPr/>
        </p:nvSpPr>
        <p:spPr>
          <a:xfrm>
            <a:off x="2738844" y="5097233"/>
            <a:ext cx="406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7" name="Google Shape;2347;p34"/>
          <p:cNvSpPr/>
          <p:nvPr/>
        </p:nvSpPr>
        <p:spPr>
          <a:xfrm>
            <a:off x="3258700" y="5097233"/>
            <a:ext cx="84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8" name="Google Shape;2348;p34"/>
          <p:cNvSpPr/>
          <p:nvPr/>
        </p:nvSpPr>
        <p:spPr>
          <a:xfrm>
            <a:off x="4212956" y="5097233"/>
            <a:ext cx="1721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9" name="Google Shape;2349;p34"/>
          <p:cNvSpPr/>
          <p:nvPr/>
        </p:nvSpPr>
        <p:spPr>
          <a:xfrm>
            <a:off x="6048011" y="50972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0" name="Google Shape;2350;p34"/>
          <p:cNvSpPr/>
          <p:nvPr/>
        </p:nvSpPr>
        <p:spPr>
          <a:xfrm>
            <a:off x="6896667" y="5097233"/>
            <a:ext cx="679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1" name="Google Shape;2351;p34"/>
          <p:cNvSpPr/>
          <p:nvPr/>
        </p:nvSpPr>
        <p:spPr>
          <a:xfrm>
            <a:off x="7689723" y="5097233"/>
            <a:ext cx="1384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2" name="Google Shape;2352;p34"/>
          <p:cNvSpPr/>
          <p:nvPr/>
        </p:nvSpPr>
        <p:spPr>
          <a:xfrm>
            <a:off x="9187577" y="5097233"/>
            <a:ext cx="1979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3" name="Google Shape;2353;p34"/>
          <p:cNvSpPr/>
          <p:nvPr/>
        </p:nvSpPr>
        <p:spPr>
          <a:xfrm>
            <a:off x="11280633" y="5097233"/>
            <a:ext cx="81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4" name="Google Shape;2354;p34"/>
          <p:cNvSpPr/>
          <p:nvPr/>
        </p:nvSpPr>
        <p:spPr>
          <a:xfrm>
            <a:off x="101160" y="5459000"/>
            <a:ext cx="81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5" name="Google Shape;2355;p34"/>
          <p:cNvSpPr/>
          <p:nvPr/>
        </p:nvSpPr>
        <p:spPr>
          <a:xfrm>
            <a:off x="1033904" y="5459000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6" name="Google Shape;2356;p34"/>
          <p:cNvSpPr/>
          <p:nvPr/>
        </p:nvSpPr>
        <p:spPr>
          <a:xfrm>
            <a:off x="2438248" y="54590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7" name="Google Shape;2357;p34"/>
          <p:cNvSpPr/>
          <p:nvPr/>
        </p:nvSpPr>
        <p:spPr>
          <a:xfrm>
            <a:off x="3295393" y="54590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8" name="Google Shape;2358;p34"/>
          <p:cNvSpPr/>
          <p:nvPr/>
        </p:nvSpPr>
        <p:spPr>
          <a:xfrm>
            <a:off x="4590537" y="5459000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9" name="Google Shape;2359;p34"/>
          <p:cNvSpPr/>
          <p:nvPr/>
        </p:nvSpPr>
        <p:spPr>
          <a:xfrm>
            <a:off x="6105283" y="54590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0" name="Google Shape;2360;p34"/>
          <p:cNvSpPr/>
          <p:nvPr/>
        </p:nvSpPr>
        <p:spPr>
          <a:xfrm>
            <a:off x="6962427" y="54590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1" name="Google Shape;2361;p34"/>
          <p:cNvSpPr/>
          <p:nvPr/>
        </p:nvSpPr>
        <p:spPr>
          <a:xfrm>
            <a:off x="8551572" y="54590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2" name="Google Shape;2362;p34"/>
          <p:cNvSpPr/>
          <p:nvPr/>
        </p:nvSpPr>
        <p:spPr>
          <a:xfrm>
            <a:off x="9691516" y="5459000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3" name="Google Shape;2363;p34"/>
          <p:cNvSpPr/>
          <p:nvPr/>
        </p:nvSpPr>
        <p:spPr>
          <a:xfrm>
            <a:off x="11280660" y="5459000"/>
            <a:ext cx="81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4" name="Google Shape;2364;p34"/>
          <p:cNvSpPr/>
          <p:nvPr/>
        </p:nvSpPr>
        <p:spPr>
          <a:xfrm>
            <a:off x="101133" y="58207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5" name="Google Shape;2365;p34"/>
          <p:cNvSpPr/>
          <p:nvPr/>
        </p:nvSpPr>
        <p:spPr>
          <a:xfrm>
            <a:off x="1244900" y="5820767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6" name="Google Shape;2366;p34"/>
          <p:cNvSpPr/>
          <p:nvPr/>
        </p:nvSpPr>
        <p:spPr>
          <a:xfrm>
            <a:off x="2472667" y="5820767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7" name="Google Shape;2367;p34"/>
          <p:cNvSpPr/>
          <p:nvPr/>
        </p:nvSpPr>
        <p:spPr>
          <a:xfrm>
            <a:off x="3333633" y="5820767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8" name="Google Shape;2368;p34"/>
          <p:cNvSpPr/>
          <p:nvPr/>
        </p:nvSpPr>
        <p:spPr>
          <a:xfrm>
            <a:off x="4632600" y="5820767"/>
            <a:ext cx="679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9" name="Google Shape;2369;p34"/>
          <p:cNvSpPr/>
          <p:nvPr/>
        </p:nvSpPr>
        <p:spPr>
          <a:xfrm>
            <a:off x="5437967" y="5820767"/>
            <a:ext cx="1881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0" name="Google Shape;2370;p34"/>
          <p:cNvSpPr/>
          <p:nvPr/>
        </p:nvSpPr>
        <p:spPr>
          <a:xfrm>
            <a:off x="7445333" y="5820767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1" name="Google Shape;2371;p34"/>
          <p:cNvSpPr/>
          <p:nvPr/>
        </p:nvSpPr>
        <p:spPr>
          <a:xfrm>
            <a:off x="8504300" y="5820767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2" name="Google Shape;2372;p34"/>
          <p:cNvSpPr/>
          <p:nvPr/>
        </p:nvSpPr>
        <p:spPr>
          <a:xfrm>
            <a:off x="9648067" y="5820767"/>
            <a:ext cx="1384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3" name="Google Shape;2373;p34"/>
          <p:cNvSpPr/>
          <p:nvPr/>
        </p:nvSpPr>
        <p:spPr>
          <a:xfrm>
            <a:off x="11158233" y="5820767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4" name="Google Shape;2374;p34"/>
          <p:cNvSpPr/>
          <p:nvPr/>
        </p:nvSpPr>
        <p:spPr>
          <a:xfrm>
            <a:off x="101151" y="6182533"/>
            <a:ext cx="1392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5" name="Google Shape;2375;p34"/>
          <p:cNvSpPr/>
          <p:nvPr/>
        </p:nvSpPr>
        <p:spPr>
          <a:xfrm>
            <a:off x="1623228" y="61825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6" name="Google Shape;2376;p34"/>
          <p:cNvSpPr/>
          <p:nvPr/>
        </p:nvSpPr>
        <p:spPr>
          <a:xfrm>
            <a:off x="2770505" y="6182533"/>
            <a:ext cx="6796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7" name="Google Shape;2377;p34"/>
          <p:cNvSpPr/>
          <p:nvPr/>
        </p:nvSpPr>
        <p:spPr>
          <a:xfrm>
            <a:off x="3579384" y="6182533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8" name="Google Shape;2378;p34"/>
          <p:cNvSpPr/>
          <p:nvPr/>
        </p:nvSpPr>
        <p:spPr>
          <a:xfrm>
            <a:off x="4991061" y="6182533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9" name="Google Shape;2379;p34"/>
          <p:cNvSpPr/>
          <p:nvPr/>
        </p:nvSpPr>
        <p:spPr>
          <a:xfrm>
            <a:off x="6053539" y="6182533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0" name="Google Shape;2380;p34"/>
          <p:cNvSpPr/>
          <p:nvPr/>
        </p:nvSpPr>
        <p:spPr>
          <a:xfrm>
            <a:off x="6918017" y="6182533"/>
            <a:ext cx="1467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1" name="Google Shape;2381;p34"/>
          <p:cNvSpPr/>
          <p:nvPr/>
        </p:nvSpPr>
        <p:spPr>
          <a:xfrm>
            <a:off x="8514495" y="61825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2" name="Google Shape;2382;p34"/>
          <p:cNvSpPr/>
          <p:nvPr/>
        </p:nvSpPr>
        <p:spPr>
          <a:xfrm>
            <a:off x="9661772" y="6182533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3" name="Google Shape;2383;p34"/>
          <p:cNvSpPr/>
          <p:nvPr/>
        </p:nvSpPr>
        <p:spPr>
          <a:xfrm>
            <a:off x="10809051" y="6182533"/>
            <a:ext cx="1282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4" name="Google Shape;2384;p34"/>
          <p:cNvSpPr/>
          <p:nvPr/>
        </p:nvSpPr>
        <p:spPr>
          <a:xfrm>
            <a:off x="100833" y="6544300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5" name="Google Shape;2385;p34"/>
          <p:cNvSpPr/>
          <p:nvPr/>
        </p:nvSpPr>
        <p:spPr>
          <a:xfrm>
            <a:off x="1345889" y="6544300"/>
            <a:ext cx="735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6" name="Google Shape;2386;p34"/>
          <p:cNvSpPr/>
          <p:nvPr/>
        </p:nvSpPr>
        <p:spPr>
          <a:xfrm>
            <a:off x="2224144" y="6544300"/>
            <a:ext cx="81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7" name="Google Shape;2387;p34"/>
          <p:cNvSpPr/>
          <p:nvPr/>
        </p:nvSpPr>
        <p:spPr>
          <a:xfrm>
            <a:off x="3178000" y="6544300"/>
            <a:ext cx="15108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8" name="Google Shape;2388;p34"/>
          <p:cNvSpPr/>
          <p:nvPr/>
        </p:nvSpPr>
        <p:spPr>
          <a:xfrm>
            <a:off x="4831856" y="6544300"/>
            <a:ext cx="1018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9" name="Google Shape;2389;p34"/>
          <p:cNvSpPr/>
          <p:nvPr/>
        </p:nvSpPr>
        <p:spPr>
          <a:xfrm>
            <a:off x="5992911" y="6544300"/>
            <a:ext cx="117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0" name="Google Shape;2390;p34"/>
          <p:cNvSpPr/>
          <p:nvPr/>
        </p:nvSpPr>
        <p:spPr>
          <a:xfrm>
            <a:off x="7309167" y="6544300"/>
            <a:ext cx="13844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1" name="Google Shape;2391;p34"/>
          <p:cNvSpPr/>
          <p:nvPr/>
        </p:nvSpPr>
        <p:spPr>
          <a:xfrm>
            <a:off x="8836623" y="6544300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2" name="Google Shape;2392;p34"/>
          <p:cNvSpPr/>
          <p:nvPr/>
        </p:nvSpPr>
        <p:spPr>
          <a:xfrm>
            <a:off x="9912877" y="6544300"/>
            <a:ext cx="11020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3" name="Google Shape;2393;p34"/>
          <p:cNvSpPr/>
          <p:nvPr/>
        </p:nvSpPr>
        <p:spPr>
          <a:xfrm>
            <a:off x="11157933" y="6544300"/>
            <a:ext cx="933200" cy="28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oogle Shape;2398;p35"/>
          <p:cNvGrpSpPr/>
          <p:nvPr/>
        </p:nvGrpSpPr>
        <p:grpSpPr>
          <a:xfrm>
            <a:off x="100533" y="32500"/>
            <a:ext cx="11990929" cy="6793000"/>
            <a:chOff x="75400" y="24375"/>
            <a:chExt cx="8993197" cy="5094750"/>
          </a:xfrm>
        </p:grpSpPr>
        <p:sp>
          <p:nvSpPr>
            <p:cNvPr id="2399" name="Google Shape;2399;p35"/>
            <p:cNvSpPr/>
            <p:nvPr/>
          </p:nvSpPr>
          <p:spPr>
            <a:xfrm>
              <a:off x="75400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0" name="Google Shape;2400;p35"/>
            <p:cNvSpPr/>
            <p:nvPr/>
          </p:nvSpPr>
          <p:spPr>
            <a:xfrm>
              <a:off x="1206692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1" name="Google Shape;2401;p35"/>
            <p:cNvSpPr/>
            <p:nvPr/>
          </p:nvSpPr>
          <p:spPr>
            <a:xfrm>
              <a:off x="1844783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2" name="Google Shape;2402;p35"/>
            <p:cNvSpPr/>
            <p:nvPr/>
          </p:nvSpPr>
          <p:spPr>
            <a:xfrm>
              <a:off x="2482875" y="243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3" name="Google Shape;2403;p35"/>
            <p:cNvSpPr/>
            <p:nvPr/>
          </p:nvSpPr>
          <p:spPr>
            <a:xfrm>
              <a:off x="3449467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4" name="Google Shape;2404;p35"/>
            <p:cNvSpPr/>
            <p:nvPr/>
          </p:nvSpPr>
          <p:spPr>
            <a:xfrm>
              <a:off x="4580758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5" name="Google Shape;2405;p35"/>
            <p:cNvSpPr/>
            <p:nvPr/>
          </p:nvSpPr>
          <p:spPr>
            <a:xfrm>
              <a:off x="5218850" y="243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6" name="Google Shape;2406;p35"/>
            <p:cNvSpPr/>
            <p:nvPr/>
          </p:nvSpPr>
          <p:spPr>
            <a:xfrm>
              <a:off x="6405942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7" name="Google Shape;2407;p35"/>
            <p:cNvSpPr/>
            <p:nvPr/>
          </p:nvSpPr>
          <p:spPr>
            <a:xfrm>
              <a:off x="7256133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8" name="Google Shape;2408;p35"/>
            <p:cNvSpPr/>
            <p:nvPr/>
          </p:nvSpPr>
          <p:spPr>
            <a:xfrm>
              <a:off x="8106325" y="243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9" name="Google Shape;2409;p35"/>
            <p:cNvSpPr/>
            <p:nvPr/>
          </p:nvSpPr>
          <p:spPr>
            <a:xfrm>
              <a:off x="75720" y="29570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0" name="Google Shape;2410;p35"/>
            <p:cNvSpPr/>
            <p:nvPr/>
          </p:nvSpPr>
          <p:spPr>
            <a:xfrm>
              <a:off x="797779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1" name="Google Shape;2411;p35"/>
            <p:cNvSpPr/>
            <p:nvPr/>
          </p:nvSpPr>
          <p:spPr>
            <a:xfrm>
              <a:off x="1738238" y="2957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2" name="Google Shape;2412;p35"/>
            <p:cNvSpPr/>
            <p:nvPr/>
          </p:nvSpPr>
          <p:spPr>
            <a:xfrm>
              <a:off x="2482797" y="295700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3" name="Google Shape;2413;p35"/>
            <p:cNvSpPr/>
            <p:nvPr/>
          </p:nvSpPr>
          <p:spPr>
            <a:xfrm>
              <a:off x="3809056" y="29570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4" name="Google Shape;2414;p35"/>
            <p:cNvSpPr/>
            <p:nvPr/>
          </p:nvSpPr>
          <p:spPr>
            <a:xfrm>
              <a:off x="4389815" y="2957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5" name="Google Shape;2415;p35"/>
            <p:cNvSpPr/>
            <p:nvPr/>
          </p:nvSpPr>
          <p:spPr>
            <a:xfrm>
              <a:off x="5548374" y="2957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6" name="Google Shape;2416;p35"/>
            <p:cNvSpPr/>
            <p:nvPr/>
          </p:nvSpPr>
          <p:spPr>
            <a:xfrm>
              <a:off x="6213733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7" name="Google Shape;2417;p35"/>
            <p:cNvSpPr/>
            <p:nvPr/>
          </p:nvSpPr>
          <p:spPr>
            <a:xfrm>
              <a:off x="7154193" y="2957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8" name="Google Shape;2418;p35"/>
            <p:cNvSpPr/>
            <p:nvPr/>
          </p:nvSpPr>
          <p:spPr>
            <a:xfrm>
              <a:off x="7968052" y="2957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9" name="Google Shape;2419;p35"/>
            <p:cNvSpPr/>
            <p:nvPr/>
          </p:nvSpPr>
          <p:spPr>
            <a:xfrm>
              <a:off x="75700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0" name="Google Shape;2420;p35"/>
            <p:cNvSpPr/>
            <p:nvPr/>
          </p:nvSpPr>
          <p:spPr>
            <a:xfrm>
              <a:off x="943258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1" name="Google Shape;2421;p35"/>
            <p:cNvSpPr/>
            <p:nvPr/>
          </p:nvSpPr>
          <p:spPr>
            <a:xfrm>
              <a:off x="181081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2" name="Google Shape;2422;p35"/>
            <p:cNvSpPr/>
            <p:nvPr/>
          </p:nvSpPr>
          <p:spPr>
            <a:xfrm>
              <a:off x="2466275" y="5670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3" name="Google Shape;2423;p35"/>
            <p:cNvSpPr/>
            <p:nvPr/>
          </p:nvSpPr>
          <p:spPr>
            <a:xfrm>
              <a:off x="3450233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4" name="Google Shape;2424;p35"/>
            <p:cNvSpPr/>
            <p:nvPr/>
          </p:nvSpPr>
          <p:spPr>
            <a:xfrm>
              <a:off x="4105692" y="5670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5" name="Google Shape;2425;p35"/>
            <p:cNvSpPr/>
            <p:nvPr/>
          </p:nvSpPr>
          <p:spPr>
            <a:xfrm>
              <a:off x="5248050" y="5670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6" name="Google Shape;2426;p35"/>
            <p:cNvSpPr/>
            <p:nvPr/>
          </p:nvSpPr>
          <p:spPr>
            <a:xfrm>
              <a:off x="6396708" y="5670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7" name="Google Shape;2427;p35"/>
            <p:cNvSpPr/>
            <p:nvPr/>
          </p:nvSpPr>
          <p:spPr>
            <a:xfrm>
              <a:off x="720066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8" name="Google Shape;2428;p35"/>
            <p:cNvSpPr/>
            <p:nvPr/>
          </p:nvSpPr>
          <p:spPr>
            <a:xfrm>
              <a:off x="7856125" y="5670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9" name="Google Shape;2429;p35"/>
            <p:cNvSpPr/>
            <p:nvPr/>
          </p:nvSpPr>
          <p:spPr>
            <a:xfrm>
              <a:off x="75719" y="8383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0" name="Google Shape;2430;p35"/>
            <p:cNvSpPr/>
            <p:nvPr/>
          </p:nvSpPr>
          <p:spPr>
            <a:xfrm>
              <a:off x="731677" y="8383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1" name="Google Shape;2431;p35"/>
            <p:cNvSpPr/>
            <p:nvPr/>
          </p:nvSpPr>
          <p:spPr>
            <a:xfrm>
              <a:off x="1874534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2" name="Google Shape;2432;p35"/>
            <p:cNvSpPr/>
            <p:nvPr/>
          </p:nvSpPr>
          <p:spPr>
            <a:xfrm>
              <a:off x="2678992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3" name="Google Shape;2433;p35"/>
            <p:cNvSpPr/>
            <p:nvPr/>
          </p:nvSpPr>
          <p:spPr>
            <a:xfrm>
              <a:off x="3483449" y="8383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4" name="Google Shape;2434;p35"/>
            <p:cNvSpPr/>
            <p:nvPr/>
          </p:nvSpPr>
          <p:spPr>
            <a:xfrm>
              <a:off x="4632607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5" name="Google Shape;2435;p35"/>
            <p:cNvSpPr/>
            <p:nvPr/>
          </p:nvSpPr>
          <p:spPr>
            <a:xfrm>
              <a:off x="5698965" y="83835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6" name="Google Shape;2436;p35"/>
            <p:cNvSpPr/>
            <p:nvPr/>
          </p:nvSpPr>
          <p:spPr>
            <a:xfrm>
              <a:off x="6434122" y="8383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7" name="Google Shape;2437;p35"/>
            <p:cNvSpPr/>
            <p:nvPr/>
          </p:nvSpPr>
          <p:spPr>
            <a:xfrm>
              <a:off x="7302180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8" name="Google Shape;2438;p35"/>
            <p:cNvSpPr/>
            <p:nvPr/>
          </p:nvSpPr>
          <p:spPr>
            <a:xfrm>
              <a:off x="8106638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9" name="Google Shape;2439;p35"/>
            <p:cNvSpPr/>
            <p:nvPr/>
          </p:nvSpPr>
          <p:spPr>
            <a:xfrm>
              <a:off x="75700" y="11096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0" name="Google Shape;2440;p35"/>
            <p:cNvSpPr/>
            <p:nvPr/>
          </p:nvSpPr>
          <p:spPr>
            <a:xfrm>
              <a:off x="1036058" y="11096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1" name="Google Shape;2441;p35"/>
            <p:cNvSpPr/>
            <p:nvPr/>
          </p:nvSpPr>
          <p:spPr>
            <a:xfrm>
              <a:off x="181641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2" name="Google Shape;2442;p35"/>
            <p:cNvSpPr/>
            <p:nvPr/>
          </p:nvSpPr>
          <p:spPr>
            <a:xfrm>
              <a:off x="2997275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3" name="Google Shape;2443;p35"/>
            <p:cNvSpPr/>
            <p:nvPr/>
          </p:nvSpPr>
          <p:spPr>
            <a:xfrm>
              <a:off x="3904233" y="11096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4" name="Google Shape;2444;p35"/>
            <p:cNvSpPr/>
            <p:nvPr/>
          </p:nvSpPr>
          <p:spPr>
            <a:xfrm>
              <a:off x="4536092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5" name="Google Shape;2445;p35"/>
            <p:cNvSpPr/>
            <p:nvPr/>
          </p:nvSpPr>
          <p:spPr>
            <a:xfrm>
              <a:off x="5443050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6" name="Google Shape;2446;p35"/>
            <p:cNvSpPr/>
            <p:nvPr/>
          </p:nvSpPr>
          <p:spPr>
            <a:xfrm>
              <a:off x="6350008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7" name="Google Shape;2447;p35"/>
            <p:cNvSpPr/>
            <p:nvPr/>
          </p:nvSpPr>
          <p:spPr>
            <a:xfrm>
              <a:off x="725696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8" name="Google Shape;2448;p35"/>
            <p:cNvSpPr/>
            <p:nvPr/>
          </p:nvSpPr>
          <p:spPr>
            <a:xfrm>
              <a:off x="8437825" y="11096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9" name="Google Shape;2449;p35"/>
            <p:cNvSpPr/>
            <p:nvPr/>
          </p:nvSpPr>
          <p:spPr>
            <a:xfrm>
              <a:off x="75713" y="13810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0" name="Google Shape;2450;p35"/>
            <p:cNvSpPr/>
            <p:nvPr/>
          </p:nvSpPr>
          <p:spPr>
            <a:xfrm>
              <a:off x="1218438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1" name="Google Shape;2451;p35"/>
            <p:cNvSpPr/>
            <p:nvPr/>
          </p:nvSpPr>
          <p:spPr>
            <a:xfrm>
              <a:off x="1867963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2" name="Google Shape;2452;p35"/>
            <p:cNvSpPr/>
            <p:nvPr/>
          </p:nvSpPr>
          <p:spPr>
            <a:xfrm>
              <a:off x="2517488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3" name="Google Shape;2453;p35"/>
            <p:cNvSpPr/>
            <p:nvPr/>
          </p:nvSpPr>
          <p:spPr>
            <a:xfrm>
              <a:off x="3716013" y="13810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4" name="Google Shape;2454;p35"/>
            <p:cNvSpPr/>
            <p:nvPr/>
          </p:nvSpPr>
          <p:spPr>
            <a:xfrm>
              <a:off x="4640638" y="13810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5" name="Google Shape;2455;p35"/>
            <p:cNvSpPr/>
            <p:nvPr/>
          </p:nvSpPr>
          <p:spPr>
            <a:xfrm>
              <a:off x="5248463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6" name="Google Shape;2456;p35"/>
            <p:cNvSpPr/>
            <p:nvPr/>
          </p:nvSpPr>
          <p:spPr>
            <a:xfrm>
              <a:off x="6446988" y="13810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7" name="Google Shape;2457;p35"/>
            <p:cNvSpPr/>
            <p:nvPr/>
          </p:nvSpPr>
          <p:spPr>
            <a:xfrm>
              <a:off x="7245013" y="13810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8" name="Google Shape;2458;p35"/>
            <p:cNvSpPr/>
            <p:nvPr/>
          </p:nvSpPr>
          <p:spPr>
            <a:xfrm>
              <a:off x="8106638" y="13810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9" name="Google Shape;2459;p35"/>
            <p:cNvSpPr/>
            <p:nvPr/>
          </p:nvSpPr>
          <p:spPr>
            <a:xfrm>
              <a:off x="755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0" name="Google Shape;2460;p35"/>
            <p:cNvSpPr/>
            <p:nvPr/>
          </p:nvSpPr>
          <p:spPr>
            <a:xfrm>
              <a:off x="928875" y="16523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1" name="Google Shape;2461;p35"/>
            <p:cNvSpPr/>
            <p:nvPr/>
          </p:nvSpPr>
          <p:spPr>
            <a:xfrm>
              <a:off x="1980500" y="16523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2" name="Google Shape;2462;p35"/>
            <p:cNvSpPr/>
            <p:nvPr/>
          </p:nvSpPr>
          <p:spPr>
            <a:xfrm>
              <a:off x="2770225" y="16523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3" name="Google Shape;2463;p35"/>
            <p:cNvSpPr/>
            <p:nvPr/>
          </p:nvSpPr>
          <p:spPr>
            <a:xfrm>
              <a:off x="37399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4" name="Google Shape;2464;p35"/>
            <p:cNvSpPr/>
            <p:nvPr/>
          </p:nvSpPr>
          <p:spPr>
            <a:xfrm>
              <a:off x="4593275" y="16523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5" name="Google Shape;2465;p35"/>
            <p:cNvSpPr/>
            <p:nvPr/>
          </p:nvSpPr>
          <p:spPr>
            <a:xfrm>
              <a:off x="5509600" y="16523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6" name="Google Shape;2466;p35"/>
            <p:cNvSpPr/>
            <p:nvPr/>
          </p:nvSpPr>
          <p:spPr>
            <a:xfrm>
              <a:off x="6109125" y="165232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7" name="Google Shape;2467;p35"/>
            <p:cNvSpPr/>
            <p:nvPr/>
          </p:nvSpPr>
          <p:spPr>
            <a:xfrm>
              <a:off x="7299350" y="16523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601475" y="16523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9" name="Google Shape;2469;p35"/>
            <p:cNvSpPr/>
            <p:nvPr/>
          </p:nvSpPr>
          <p:spPr>
            <a:xfrm>
              <a:off x="75869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0" name="Google Shape;2470;p35"/>
            <p:cNvSpPr/>
            <p:nvPr/>
          </p:nvSpPr>
          <p:spPr>
            <a:xfrm>
              <a:off x="747094" y="19236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1" name="Google Shape;2471;p35"/>
            <p:cNvSpPr/>
            <p:nvPr/>
          </p:nvSpPr>
          <p:spPr>
            <a:xfrm>
              <a:off x="1905219" y="19236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2" name="Google Shape;2472;p35"/>
            <p:cNvSpPr/>
            <p:nvPr/>
          </p:nvSpPr>
          <p:spPr>
            <a:xfrm>
              <a:off x="2904944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3" name="Google Shape;2473;p35"/>
            <p:cNvSpPr/>
            <p:nvPr/>
          </p:nvSpPr>
          <p:spPr>
            <a:xfrm>
              <a:off x="4125170" y="192365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4" name="Google Shape;2474;p35"/>
            <p:cNvSpPr/>
            <p:nvPr/>
          </p:nvSpPr>
          <p:spPr>
            <a:xfrm>
              <a:off x="4754695" y="19236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5" name="Google Shape;2475;p35"/>
            <p:cNvSpPr/>
            <p:nvPr/>
          </p:nvSpPr>
          <p:spPr>
            <a:xfrm>
              <a:off x="5179320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6" name="Google Shape;2476;p35"/>
            <p:cNvSpPr/>
            <p:nvPr/>
          </p:nvSpPr>
          <p:spPr>
            <a:xfrm>
              <a:off x="6399545" y="192365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7" name="Google Shape;2477;p35"/>
            <p:cNvSpPr/>
            <p:nvPr/>
          </p:nvSpPr>
          <p:spPr>
            <a:xfrm>
              <a:off x="6986170" y="1923650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8" name="Google Shape;2478;p35"/>
            <p:cNvSpPr/>
            <p:nvPr/>
          </p:nvSpPr>
          <p:spPr>
            <a:xfrm>
              <a:off x="8517195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9" name="Google Shape;2479;p35"/>
            <p:cNvSpPr/>
            <p:nvPr/>
          </p:nvSpPr>
          <p:spPr>
            <a:xfrm>
              <a:off x="75850" y="21949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0" name="Google Shape;2480;p35"/>
            <p:cNvSpPr/>
            <p:nvPr/>
          </p:nvSpPr>
          <p:spPr>
            <a:xfrm>
              <a:off x="1206608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1" name="Google Shape;2481;p35"/>
            <p:cNvSpPr/>
            <p:nvPr/>
          </p:nvSpPr>
          <p:spPr>
            <a:xfrm>
              <a:off x="1844167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2" name="Google Shape;2482;p35"/>
            <p:cNvSpPr/>
            <p:nvPr/>
          </p:nvSpPr>
          <p:spPr>
            <a:xfrm>
              <a:off x="2481725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3" name="Google Shape;2483;p35"/>
            <p:cNvSpPr/>
            <p:nvPr/>
          </p:nvSpPr>
          <p:spPr>
            <a:xfrm>
              <a:off x="3267783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4" name="Google Shape;2484;p35"/>
            <p:cNvSpPr/>
            <p:nvPr/>
          </p:nvSpPr>
          <p:spPr>
            <a:xfrm>
              <a:off x="4053842" y="21949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5" name="Google Shape;2485;p35"/>
            <p:cNvSpPr/>
            <p:nvPr/>
          </p:nvSpPr>
          <p:spPr>
            <a:xfrm>
              <a:off x="5178300" y="21949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6" name="Google Shape;2486;p35"/>
            <p:cNvSpPr/>
            <p:nvPr/>
          </p:nvSpPr>
          <p:spPr>
            <a:xfrm>
              <a:off x="6027958" y="21949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7" name="Google Shape;2487;p35"/>
            <p:cNvSpPr/>
            <p:nvPr/>
          </p:nvSpPr>
          <p:spPr>
            <a:xfrm>
              <a:off x="7525317" y="21949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8" name="Google Shape;2488;p35"/>
            <p:cNvSpPr/>
            <p:nvPr/>
          </p:nvSpPr>
          <p:spPr>
            <a:xfrm>
              <a:off x="8437975" y="21949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9" name="Google Shape;2489;p35"/>
            <p:cNvSpPr/>
            <p:nvPr/>
          </p:nvSpPr>
          <p:spPr>
            <a:xfrm>
              <a:off x="75871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0" name="Google Shape;2490;p35"/>
            <p:cNvSpPr/>
            <p:nvPr/>
          </p:nvSpPr>
          <p:spPr>
            <a:xfrm>
              <a:off x="865030" y="24663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1" name="Google Shape;2491;p35"/>
            <p:cNvSpPr/>
            <p:nvPr/>
          </p:nvSpPr>
          <p:spPr>
            <a:xfrm>
              <a:off x="1834188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2474846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3" name="Google Shape;2493;p35"/>
            <p:cNvSpPr/>
            <p:nvPr/>
          </p:nvSpPr>
          <p:spPr>
            <a:xfrm>
              <a:off x="3664505" y="24663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4" name="Google Shape;2494;p35"/>
            <p:cNvSpPr/>
            <p:nvPr/>
          </p:nvSpPr>
          <p:spPr>
            <a:xfrm>
              <a:off x="4517263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5" name="Google Shape;2495;p35"/>
            <p:cNvSpPr/>
            <p:nvPr/>
          </p:nvSpPr>
          <p:spPr>
            <a:xfrm>
              <a:off x="5157922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6" name="Google Shape;2496;p35"/>
            <p:cNvSpPr/>
            <p:nvPr/>
          </p:nvSpPr>
          <p:spPr>
            <a:xfrm>
              <a:off x="6347580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7" name="Google Shape;2497;p35"/>
            <p:cNvSpPr/>
            <p:nvPr/>
          </p:nvSpPr>
          <p:spPr>
            <a:xfrm>
              <a:off x="6988238" y="246630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8" name="Google Shape;2498;p35"/>
            <p:cNvSpPr/>
            <p:nvPr/>
          </p:nvSpPr>
          <p:spPr>
            <a:xfrm>
              <a:off x="8368697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9" name="Google Shape;2499;p35"/>
            <p:cNvSpPr/>
            <p:nvPr/>
          </p:nvSpPr>
          <p:spPr>
            <a:xfrm>
              <a:off x="75850" y="27376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0" name="Google Shape;2500;p35"/>
            <p:cNvSpPr/>
            <p:nvPr/>
          </p:nvSpPr>
          <p:spPr>
            <a:xfrm>
              <a:off x="946642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1" name="Google Shape;2501;p35"/>
            <p:cNvSpPr/>
            <p:nvPr/>
          </p:nvSpPr>
          <p:spPr>
            <a:xfrm>
              <a:off x="2015733" y="273762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2" name="Google Shape;2502;p35"/>
            <p:cNvSpPr/>
            <p:nvPr/>
          </p:nvSpPr>
          <p:spPr>
            <a:xfrm>
              <a:off x="2541225" y="27376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3" name="Google Shape;2503;p35"/>
            <p:cNvSpPr/>
            <p:nvPr/>
          </p:nvSpPr>
          <p:spPr>
            <a:xfrm>
              <a:off x="3115317" y="27376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4" name="Google Shape;2504;p35"/>
            <p:cNvSpPr/>
            <p:nvPr/>
          </p:nvSpPr>
          <p:spPr>
            <a:xfrm>
              <a:off x="4355708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5" name="Google Shape;2505;p35"/>
            <p:cNvSpPr/>
            <p:nvPr/>
          </p:nvSpPr>
          <p:spPr>
            <a:xfrm>
              <a:off x="5424800" y="27376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6" name="Google Shape;2506;p35"/>
            <p:cNvSpPr/>
            <p:nvPr/>
          </p:nvSpPr>
          <p:spPr>
            <a:xfrm>
              <a:off x="6358592" y="2737625"/>
              <a:ext cx="9030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7" name="Google Shape;2507;p35"/>
            <p:cNvSpPr/>
            <p:nvPr/>
          </p:nvSpPr>
          <p:spPr>
            <a:xfrm>
              <a:off x="7368883" y="27376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8" name="Google Shape;2508;p35"/>
            <p:cNvSpPr/>
            <p:nvPr/>
          </p:nvSpPr>
          <p:spPr>
            <a:xfrm>
              <a:off x="8106775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9" name="Google Shape;2509;p35"/>
            <p:cNvSpPr/>
            <p:nvPr/>
          </p:nvSpPr>
          <p:spPr>
            <a:xfrm>
              <a:off x="75878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0" name="Google Shape;2510;p35"/>
            <p:cNvSpPr/>
            <p:nvPr/>
          </p:nvSpPr>
          <p:spPr>
            <a:xfrm>
              <a:off x="1458002" y="30089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1" name="Google Shape;2511;p35"/>
            <p:cNvSpPr/>
            <p:nvPr/>
          </p:nvSpPr>
          <p:spPr>
            <a:xfrm>
              <a:off x="1853726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2" name="Google Shape;2512;p35"/>
            <p:cNvSpPr/>
            <p:nvPr/>
          </p:nvSpPr>
          <p:spPr>
            <a:xfrm>
              <a:off x="2496050" y="30089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3" name="Google Shape;2513;p35"/>
            <p:cNvSpPr/>
            <p:nvPr/>
          </p:nvSpPr>
          <p:spPr>
            <a:xfrm>
              <a:off x="3466875" y="30089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4" name="Google Shape;2514;p35"/>
            <p:cNvSpPr/>
            <p:nvPr/>
          </p:nvSpPr>
          <p:spPr>
            <a:xfrm>
              <a:off x="4602399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5244723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6" name="Google Shape;2516;p35"/>
            <p:cNvSpPr/>
            <p:nvPr/>
          </p:nvSpPr>
          <p:spPr>
            <a:xfrm>
              <a:off x="5887047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7" name="Google Shape;2517;p35"/>
            <p:cNvSpPr/>
            <p:nvPr/>
          </p:nvSpPr>
          <p:spPr>
            <a:xfrm>
              <a:off x="7269171" y="30089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8" name="Google Shape;2518;p35"/>
            <p:cNvSpPr/>
            <p:nvPr/>
          </p:nvSpPr>
          <p:spPr>
            <a:xfrm>
              <a:off x="8460495" y="30089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9" name="Google Shape;2519;p35"/>
            <p:cNvSpPr/>
            <p:nvPr/>
          </p:nvSpPr>
          <p:spPr>
            <a:xfrm>
              <a:off x="75550" y="32802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1207008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1" name="Google Shape;2521;p35"/>
            <p:cNvSpPr/>
            <p:nvPr/>
          </p:nvSpPr>
          <p:spPr>
            <a:xfrm>
              <a:off x="205736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2" name="Google Shape;2522;p35"/>
            <p:cNvSpPr/>
            <p:nvPr/>
          </p:nvSpPr>
          <p:spPr>
            <a:xfrm>
              <a:off x="2907725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3" name="Google Shape;2523;p35"/>
            <p:cNvSpPr/>
            <p:nvPr/>
          </p:nvSpPr>
          <p:spPr>
            <a:xfrm>
              <a:off x="3821083" y="32802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4" name="Google Shape;2524;p35"/>
            <p:cNvSpPr/>
            <p:nvPr/>
          </p:nvSpPr>
          <p:spPr>
            <a:xfrm>
              <a:off x="4538542" y="328027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5" name="Google Shape;2525;p35"/>
            <p:cNvSpPr/>
            <p:nvPr/>
          </p:nvSpPr>
          <p:spPr>
            <a:xfrm>
              <a:off x="5837700" y="328027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6" name="Google Shape;2526;p35"/>
            <p:cNvSpPr/>
            <p:nvPr/>
          </p:nvSpPr>
          <p:spPr>
            <a:xfrm>
              <a:off x="6342758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7" name="Google Shape;2527;p35"/>
            <p:cNvSpPr/>
            <p:nvPr/>
          </p:nvSpPr>
          <p:spPr>
            <a:xfrm>
              <a:off x="725611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8" name="Google Shape;2528;p35"/>
            <p:cNvSpPr/>
            <p:nvPr/>
          </p:nvSpPr>
          <p:spPr>
            <a:xfrm>
              <a:off x="8106475" y="32802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9" name="Google Shape;2529;p35"/>
            <p:cNvSpPr/>
            <p:nvPr/>
          </p:nvSpPr>
          <p:spPr>
            <a:xfrm>
              <a:off x="75875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0" name="Google Shape;2530;p35"/>
            <p:cNvSpPr/>
            <p:nvPr/>
          </p:nvSpPr>
          <p:spPr>
            <a:xfrm>
              <a:off x="875466" y="35516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1" name="Google Shape;2531;p35"/>
            <p:cNvSpPr/>
            <p:nvPr/>
          </p:nvSpPr>
          <p:spPr>
            <a:xfrm>
              <a:off x="1855056" y="35516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2" name="Google Shape;2532;p35"/>
            <p:cNvSpPr/>
            <p:nvPr/>
          </p:nvSpPr>
          <p:spPr>
            <a:xfrm>
              <a:off x="2506146" y="35516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3" name="Google Shape;2533;p35"/>
            <p:cNvSpPr/>
            <p:nvPr/>
          </p:nvSpPr>
          <p:spPr>
            <a:xfrm>
              <a:off x="3236436" y="35516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4" name="Google Shape;2534;p35"/>
            <p:cNvSpPr/>
            <p:nvPr/>
          </p:nvSpPr>
          <p:spPr>
            <a:xfrm>
              <a:off x="4380727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5" name="Google Shape;2535;p35"/>
            <p:cNvSpPr/>
            <p:nvPr/>
          </p:nvSpPr>
          <p:spPr>
            <a:xfrm>
              <a:off x="5180317" y="35516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6" name="Google Shape;2536;p35"/>
            <p:cNvSpPr/>
            <p:nvPr/>
          </p:nvSpPr>
          <p:spPr>
            <a:xfrm>
              <a:off x="638040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7" name="Google Shape;2537;p35"/>
            <p:cNvSpPr/>
            <p:nvPr/>
          </p:nvSpPr>
          <p:spPr>
            <a:xfrm>
              <a:off x="724359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8" name="Google Shape;2538;p35"/>
            <p:cNvSpPr/>
            <p:nvPr/>
          </p:nvSpPr>
          <p:spPr>
            <a:xfrm>
              <a:off x="8106788" y="35516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9" name="Google Shape;2539;p35"/>
            <p:cNvSpPr/>
            <p:nvPr/>
          </p:nvSpPr>
          <p:spPr>
            <a:xfrm>
              <a:off x="75850" y="38229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0" name="Google Shape;2540;p35"/>
            <p:cNvSpPr/>
            <p:nvPr/>
          </p:nvSpPr>
          <p:spPr>
            <a:xfrm>
              <a:off x="1205542" y="38229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1" name="Google Shape;2541;p35"/>
            <p:cNvSpPr/>
            <p:nvPr/>
          </p:nvSpPr>
          <p:spPr>
            <a:xfrm>
              <a:off x="2054133" y="3822925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2" name="Google Shape;2542;p35"/>
            <p:cNvSpPr/>
            <p:nvPr/>
          </p:nvSpPr>
          <p:spPr>
            <a:xfrm>
              <a:off x="2444025" y="38229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3" name="Google Shape;2543;p35"/>
            <p:cNvSpPr/>
            <p:nvPr/>
          </p:nvSpPr>
          <p:spPr>
            <a:xfrm>
              <a:off x="3159717" y="3822925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4" name="Google Shape;2544;p35"/>
            <p:cNvSpPr/>
            <p:nvPr/>
          </p:nvSpPr>
          <p:spPr>
            <a:xfrm>
              <a:off x="4536008" y="38229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5" name="Google Shape;2545;p35"/>
            <p:cNvSpPr/>
            <p:nvPr/>
          </p:nvSpPr>
          <p:spPr>
            <a:xfrm>
              <a:off x="5172500" y="38229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6" name="Google Shape;2546;p35"/>
            <p:cNvSpPr/>
            <p:nvPr/>
          </p:nvSpPr>
          <p:spPr>
            <a:xfrm>
              <a:off x="5767292" y="38229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7" name="Google Shape;2547;p35"/>
            <p:cNvSpPr/>
            <p:nvPr/>
          </p:nvSpPr>
          <p:spPr>
            <a:xfrm>
              <a:off x="6890683" y="3822925"/>
              <a:ext cx="1484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8" name="Google Shape;2548;p35"/>
            <p:cNvSpPr/>
            <p:nvPr/>
          </p:nvSpPr>
          <p:spPr>
            <a:xfrm>
              <a:off x="8460475" y="38229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9" name="Google Shape;2549;p35"/>
            <p:cNvSpPr/>
            <p:nvPr/>
          </p:nvSpPr>
          <p:spPr>
            <a:xfrm>
              <a:off x="75870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0" name="Google Shape;2550;p35"/>
            <p:cNvSpPr/>
            <p:nvPr/>
          </p:nvSpPr>
          <p:spPr>
            <a:xfrm>
              <a:off x="775428" y="40942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1" name="Google Shape;2551;p35"/>
            <p:cNvSpPr/>
            <p:nvPr/>
          </p:nvSpPr>
          <p:spPr>
            <a:xfrm>
              <a:off x="1828686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2" name="Google Shape;2552;p35"/>
            <p:cNvSpPr/>
            <p:nvPr/>
          </p:nvSpPr>
          <p:spPr>
            <a:xfrm>
              <a:off x="2471545" y="40942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3" name="Google Shape;2553;p35"/>
            <p:cNvSpPr/>
            <p:nvPr/>
          </p:nvSpPr>
          <p:spPr>
            <a:xfrm>
              <a:off x="3442903" y="40942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4" name="Google Shape;2554;p35"/>
            <p:cNvSpPr/>
            <p:nvPr/>
          </p:nvSpPr>
          <p:spPr>
            <a:xfrm>
              <a:off x="4578962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5" name="Google Shape;2555;p35"/>
            <p:cNvSpPr/>
            <p:nvPr/>
          </p:nvSpPr>
          <p:spPr>
            <a:xfrm>
              <a:off x="5221820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6" name="Google Shape;2556;p35"/>
            <p:cNvSpPr/>
            <p:nvPr/>
          </p:nvSpPr>
          <p:spPr>
            <a:xfrm>
              <a:off x="6413679" y="40942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7" name="Google Shape;2557;p35"/>
            <p:cNvSpPr/>
            <p:nvPr/>
          </p:nvSpPr>
          <p:spPr>
            <a:xfrm>
              <a:off x="7268637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8" name="Google Shape;2558;p35"/>
            <p:cNvSpPr/>
            <p:nvPr/>
          </p:nvSpPr>
          <p:spPr>
            <a:xfrm>
              <a:off x="8460495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9" name="Google Shape;2559;p35"/>
            <p:cNvSpPr/>
            <p:nvPr/>
          </p:nvSpPr>
          <p:spPr>
            <a:xfrm>
              <a:off x="75850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0" name="Google Shape;2560;p35"/>
            <p:cNvSpPr/>
            <p:nvPr/>
          </p:nvSpPr>
          <p:spPr>
            <a:xfrm>
              <a:off x="933675" y="43655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1" name="Google Shape;2561;p35"/>
            <p:cNvSpPr/>
            <p:nvPr/>
          </p:nvSpPr>
          <p:spPr>
            <a:xfrm>
              <a:off x="1854500" y="43655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2" name="Google Shape;2562;p35"/>
            <p:cNvSpPr/>
            <p:nvPr/>
          </p:nvSpPr>
          <p:spPr>
            <a:xfrm>
              <a:off x="2500225" y="43655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3" name="Google Shape;2563;p35"/>
            <p:cNvSpPr/>
            <p:nvPr/>
          </p:nvSpPr>
          <p:spPr>
            <a:xfrm>
              <a:off x="3474450" y="436557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4" name="Google Shape;2564;p35"/>
            <p:cNvSpPr/>
            <p:nvPr/>
          </p:nvSpPr>
          <p:spPr>
            <a:xfrm>
              <a:off x="4078475" y="43655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5" name="Google Shape;2565;p35"/>
            <p:cNvSpPr/>
            <p:nvPr/>
          </p:nvSpPr>
          <p:spPr>
            <a:xfrm>
              <a:off x="5584000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6" name="Google Shape;2566;p35"/>
            <p:cNvSpPr/>
            <p:nvPr/>
          </p:nvSpPr>
          <p:spPr>
            <a:xfrm>
              <a:off x="6378225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7" name="Google Shape;2567;p35"/>
            <p:cNvSpPr/>
            <p:nvPr/>
          </p:nvSpPr>
          <p:spPr>
            <a:xfrm>
              <a:off x="7236050" y="43655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8" name="Google Shape;2568;p35"/>
            <p:cNvSpPr/>
            <p:nvPr/>
          </p:nvSpPr>
          <p:spPr>
            <a:xfrm>
              <a:off x="8368675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9" name="Google Shape;2569;p35"/>
            <p:cNvSpPr/>
            <p:nvPr/>
          </p:nvSpPr>
          <p:spPr>
            <a:xfrm>
              <a:off x="75863" y="46369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0" name="Google Shape;2570;p35"/>
            <p:cNvSpPr/>
            <p:nvPr/>
          </p:nvSpPr>
          <p:spPr>
            <a:xfrm>
              <a:off x="121742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1" name="Google Shape;2571;p35"/>
            <p:cNvSpPr/>
            <p:nvPr/>
          </p:nvSpPr>
          <p:spPr>
            <a:xfrm>
              <a:off x="2077879" y="46369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2" name="Google Shape;2572;p35"/>
            <p:cNvSpPr/>
            <p:nvPr/>
          </p:nvSpPr>
          <p:spPr>
            <a:xfrm>
              <a:off x="268453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3" name="Google Shape;2573;p35"/>
            <p:cNvSpPr/>
            <p:nvPr/>
          </p:nvSpPr>
          <p:spPr>
            <a:xfrm>
              <a:off x="3743296" y="46369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4" name="Google Shape;2574;p35"/>
            <p:cNvSpPr/>
            <p:nvPr/>
          </p:nvSpPr>
          <p:spPr>
            <a:xfrm>
              <a:off x="4540154" y="46369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5" name="Google Shape;2575;p35"/>
            <p:cNvSpPr/>
            <p:nvPr/>
          </p:nvSpPr>
          <p:spPr>
            <a:xfrm>
              <a:off x="5188513" y="46369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6" name="Google Shape;2576;p35"/>
            <p:cNvSpPr/>
            <p:nvPr/>
          </p:nvSpPr>
          <p:spPr>
            <a:xfrm>
              <a:off x="638587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7" name="Google Shape;2577;p35"/>
            <p:cNvSpPr/>
            <p:nvPr/>
          </p:nvSpPr>
          <p:spPr>
            <a:xfrm>
              <a:off x="7246329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8" name="Google Shape;2578;p35"/>
            <p:cNvSpPr/>
            <p:nvPr/>
          </p:nvSpPr>
          <p:spPr>
            <a:xfrm>
              <a:off x="810678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9" name="Google Shape;2579;p35"/>
            <p:cNvSpPr/>
            <p:nvPr/>
          </p:nvSpPr>
          <p:spPr>
            <a:xfrm>
              <a:off x="75625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0" name="Google Shape;2580;p35"/>
            <p:cNvSpPr/>
            <p:nvPr/>
          </p:nvSpPr>
          <p:spPr>
            <a:xfrm>
              <a:off x="1009417" y="49082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1" name="Google Shape;2581;p35"/>
            <p:cNvSpPr/>
            <p:nvPr/>
          </p:nvSpPr>
          <p:spPr>
            <a:xfrm>
              <a:off x="1668108" y="49082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2" name="Google Shape;2582;p35"/>
            <p:cNvSpPr/>
            <p:nvPr/>
          </p:nvSpPr>
          <p:spPr>
            <a:xfrm>
              <a:off x="2383500" y="49082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3" name="Google Shape;2583;p35"/>
            <p:cNvSpPr/>
            <p:nvPr/>
          </p:nvSpPr>
          <p:spPr>
            <a:xfrm>
              <a:off x="3623892" y="49082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4" name="Google Shape;2584;p35"/>
            <p:cNvSpPr/>
            <p:nvPr/>
          </p:nvSpPr>
          <p:spPr>
            <a:xfrm>
              <a:off x="4494683" y="49082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5" name="Google Shape;2585;p35"/>
            <p:cNvSpPr/>
            <p:nvPr/>
          </p:nvSpPr>
          <p:spPr>
            <a:xfrm>
              <a:off x="5481875" y="49082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6" name="Google Shape;2586;p35"/>
            <p:cNvSpPr/>
            <p:nvPr/>
          </p:nvSpPr>
          <p:spPr>
            <a:xfrm>
              <a:off x="6627467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7" name="Google Shape;2587;p35"/>
            <p:cNvSpPr/>
            <p:nvPr/>
          </p:nvSpPr>
          <p:spPr>
            <a:xfrm>
              <a:off x="7434658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8" name="Google Shape;2588;p35"/>
            <p:cNvSpPr/>
            <p:nvPr/>
          </p:nvSpPr>
          <p:spPr>
            <a:xfrm>
              <a:off x="8368450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5" name="Google Shape;2615;p41"/>
          <p:cNvGrpSpPr/>
          <p:nvPr/>
        </p:nvGrpSpPr>
        <p:grpSpPr>
          <a:xfrm>
            <a:off x="2237191" y="2557136"/>
            <a:ext cx="2358356" cy="2361776"/>
            <a:chOff x="5448325" y="610550"/>
            <a:chExt cx="2742700" cy="2742000"/>
          </a:xfrm>
        </p:grpSpPr>
        <p:sp>
          <p:nvSpPr>
            <p:cNvPr id="2616" name="Google Shape;2616;p41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7" name="Google Shape;2617;p41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8" name="Google Shape;2618;p41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9" name="Google Shape;2619;p41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0" name="Google Shape;2620;p41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1" name="Google Shape;2621;p41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2" name="Google Shape;2622;p41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3" name="Google Shape;2623;p41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4" name="Google Shape;2624;p41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5" name="Google Shape;2625;p41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6" name="Google Shape;2626;p41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7" name="Google Shape;2627;p41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8" name="Google Shape;2628;p41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9" name="Google Shape;2629;p41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0" name="Google Shape;2630;p41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1" name="Google Shape;2631;p41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2" name="Google Shape;2632;p41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3" name="Google Shape;2633;p41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4" name="Google Shape;2634;p41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5" name="Google Shape;2635;p41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6" name="Google Shape;2636;p41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7" name="Google Shape;2637;p41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8" name="Google Shape;2638;p41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9" name="Google Shape;2639;p41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0" name="Google Shape;2640;p41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1" name="Google Shape;2641;p41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2" name="Google Shape;2642;p41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3" name="Google Shape;2643;p41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4" name="Google Shape;2644;p41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5" name="Google Shape;2645;p41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6" name="Google Shape;2646;p41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7" name="Google Shape;2647;p41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8" name="Google Shape;2648;p41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9" name="Google Shape;2649;p41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0" name="Google Shape;2650;p41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1" name="Google Shape;2651;p41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2" name="Google Shape;2652;p41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3" name="Google Shape;2653;p41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4" name="Google Shape;2654;p41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5" name="Google Shape;2655;p41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6" name="Google Shape;2656;p41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7" name="Google Shape;2657;p41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8" name="Google Shape;2658;p41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9" name="Google Shape;2659;p41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0" name="Google Shape;2660;p41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1" name="Google Shape;2661;p41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2" name="Google Shape;2662;p41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3" name="Google Shape;2663;p41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4" name="Google Shape;2664;p41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5" name="Google Shape;2665;p41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6" name="Google Shape;2666;p41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7" name="Google Shape;2667;p41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8" name="Google Shape;2668;p41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9" name="Google Shape;2669;p41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0" name="Google Shape;2670;p41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1" name="Google Shape;2671;p41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2" name="Google Shape;2672;p41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3" name="Google Shape;2673;p41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4" name="Google Shape;2674;p41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5" name="Google Shape;2675;p41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6" name="Google Shape;2676;p41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7" name="Google Shape;2677;p41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8" name="Google Shape;2678;p41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9" name="Google Shape;2679;p41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0" name="Google Shape;2680;p41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1" name="Google Shape;2681;p41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2" name="Google Shape;2682;p41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3" name="Google Shape;2683;p41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4" name="Google Shape;2684;p41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5" name="Google Shape;2685;p41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6" name="Google Shape;2686;p41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7" name="Google Shape;2687;p41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8" name="Google Shape;2688;p41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9" name="Google Shape;2689;p41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0" name="Google Shape;2690;p41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1" name="Google Shape;2691;p41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2" name="Google Shape;2692;p41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3" name="Google Shape;2693;p41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4" name="Google Shape;2694;p41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5" name="Google Shape;2695;p41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6" name="Google Shape;2696;p41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7" name="Google Shape;2697;p41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8" name="Google Shape;2698;p41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9" name="Google Shape;2699;p41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0" name="Google Shape;2700;p41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1" name="Google Shape;2701;p41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2" name="Google Shape;2702;p41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3" name="Google Shape;2703;p41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4" name="Google Shape;2704;p41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5" name="Google Shape;2705;p41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6" name="Google Shape;2706;p41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7" name="Google Shape;2707;p41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8" name="Google Shape;2708;p41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9" name="Google Shape;2709;p41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0" name="Google Shape;2710;p41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1" name="Google Shape;2711;p41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2" name="Google Shape;2712;p41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3" name="Google Shape;2713;p41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4" name="Google Shape;2714;p41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5" name="Google Shape;2715;p41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16" name="Google Shape;2716;p41"/>
          <p:cNvGrpSpPr/>
          <p:nvPr/>
        </p:nvGrpSpPr>
        <p:grpSpPr>
          <a:xfrm>
            <a:off x="1493641" y="1536665"/>
            <a:ext cx="707928" cy="708533"/>
            <a:chOff x="5448325" y="610550"/>
            <a:chExt cx="823300" cy="822600"/>
          </a:xfrm>
        </p:grpSpPr>
        <p:sp>
          <p:nvSpPr>
            <p:cNvPr id="2717" name="Google Shape;2717;p41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8" name="Google Shape;2718;p41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9" name="Google Shape;2719;p41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0" name="Google Shape;2720;p41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1" name="Google Shape;2721;p41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2" name="Google Shape;2722;p41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3" name="Google Shape;2723;p41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4" name="Google Shape;2724;p41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5" name="Google Shape;2725;p41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2726" name="Google Shape;2726;p41"/>
          <p:cNvCxnSpPr/>
          <p:nvPr/>
        </p:nvCxnSpPr>
        <p:spPr>
          <a:xfrm>
            <a:off x="2207833" y="2245600"/>
            <a:ext cx="713200" cy="8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27" name="Google Shape;2727;p41"/>
          <p:cNvCxnSpPr/>
          <p:nvPr/>
        </p:nvCxnSpPr>
        <p:spPr>
          <a:xfrm>
            <a:off x="1493641" y="2245199"/>
            <a:ext cx="749600" cy="8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28" name="Google Shape;2728;p41"/>
          <p:cNvCxnSpPr/>
          <p:nvPr/>
        </p:nvCxnSpPr>
        <p:spPr>
          <a:xfrm>
            <a:off x="2212267" y="1528633"/>
            <a:ext cx="740400" cy="8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729" name="Google Shape;2729;p41"/>
          <p:cNvGrpSpPr/>
          <p:nvPr/>
        </p:nvGrpSpPr>
        <p:grpSpPr>
          <a:xfrm>
            <a:off x="7404759" y="4344553"/>
            <a:ext cx="2358356" cy="2314248"/>
            <a:chOff x="5448325" y="610550"/>
            <a:chExt cx="2742700" cy="2742000"/>
          </a:xfrm>
        </p:grpSpPr>
        <p:sp>
          <p:nvSpPr>
            <p:cNvPr id="2730" name="Google Shape;2730;p41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1" name="Google Shape;2731;p41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2" name="Google Shape;2732;p41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3" name="Google Shape;2733;p41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4" name="Google Shape;2734;p41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5" name="Google Shape;2735;p41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6" name="Google Shape;2736;p41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7" name="Google Shape;2737;p41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8" name="Google Shape;2738;p41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9" name="Google Shape;2739;p41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0" name="Google Shape;2740;p41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1" name="Google Shape;2741;p41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2" name="Google Shape;2742;p41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3" name="Google Shape;2743;p41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4" name="Google Shape;2744;p41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5" name="Google Shape;2745;p41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6" name="Google Shape;2746;p41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7" name="Google Shape;2747;p41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8" name="Google Shape;2748;p41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9" name="Google Shape;2749;p41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0" name="Google Shape;2750;p41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1" name="Google Shape;2751;p41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2" name="Google Shape;2752;p41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3" name="Google Shape;2753;p41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4" name="Google Shape;2754;p41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5" name="Google Shape;2755;p41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6" name="Google Shape;2756;p41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7" name="Google Shape;2757;p41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8" name="Google Shape;2758;p41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9" name="Google Shape;2759;p41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0" name="Google Shape;2760;p41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1" name="Google Shape;2761;p41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2" name="Google Shape;2762;p41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3" name="Google Shape;2763;p41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4" name="Google Shape;2764;p41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5" name="Google Shape;2765;p41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6" name="Google Shape;2766;p41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7" name="Google Shape;2767;p41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8" name="Google Shape;2768;p41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9" name="Google Shape;2769;p41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0" name="Google Shape;2770;p41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1" name="Google Shape;2771;p41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2" name="Google Shape;2772;p41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3" name="Google Shape;2773;p41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4" name="Google Shape;2774;p41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5" name="Google Shape;2775;p41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6" name="Google Shape;2776;p41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7" name="Google Shape;2777;p41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8" name="Google Shape;2778;p41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9" name="Google Shape;2779;p41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0" name="Google Shape;2780;p41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1" name="Google Shape;2781;p41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2" name="Google Shape;2782;p41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3" name="Google Shape;2783;p41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4" name="Google Shape;2784;p41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5" name="Google Shape;2785;p41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6" name="Google Shape;2786;p41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7" name="Google Shape;2787;p41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8" name="Google Shape;2788;p41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9" name="Google Shape;2789;p41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0" name="Google Shape;2790;p41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1" name="Google Shape;2791;p41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2" name="Google Shape;2792;p41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3" name="Google Shape;2793;p41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4" name="Google Shape;2794;p41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5" name="Google Shape;2795;p41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6" name="Google Shape;2796;p41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7" name="Google Shape;2797;p41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8" name="Google Shape;2798;p41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0" name="Google Shape;2800;p41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1" name="Google Shape;2801;p41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2" name="Google Shape;2802;p41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4" name="Google Shape;2804;p41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5" name="Google Shape;2805;p41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6" name="Google Shape;2806;p41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7" name="Google Shape;2807;p41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8" name="Google Shape;2808;p41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9" name="Google Shape;2809;p41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0" name="Google Shape;2810;p41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1" name="Google Shape;2811;p41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2" name="Google Shape;2812;p41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3" name="Google Shape;2813;p41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4" name="Google Shape;2814;p41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5" name="Google Shape;2815;p41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6" name="Google Shape;2816;p41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8" name="Google Shape;2818;p41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9" name="Google Shape;2819;p41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0" name="Google Shape;2820;p41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1" name="Google Shape;2821;p41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2" name="Google Shape;2822;p41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3" name="Google Shape;2823;p41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4" name="Google Shape;2824;p41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5" name="Google Shape;2825;p41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6" name="Google Shape;2826;p41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7" name="Google Shape;2827;p41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8" name="Google Shape;2828;p41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9" name="Google Shape;2829;p41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30" name="Google Shape;2830;p41"/>
          <p:cNvGrpSpPr/>
          <p:nvPr/>
        </p:nvGrpSpPr>
        <p:grpSpPr>
          <a:xfrm>
            <a:off x="6928940" y="3444335"/>
            <a:ext cx="707928" cy="694275"/>
            <a:chOff x="5448325" y="610550"/>
            <a:chExt cx="823300" cy="822600"/>
          </a:xfrm>
        </p:grpSpPr>
        <p:sp>
          <p:nvSpPr>
            <p:cNvPr id="2831" name="Google Shape;2831;p41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2" name="Google Shape;2832;p41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3" name="Google Shape;2833;p41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4" name="Google Shape;2834;p41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5" name="Google Shape;2835;p41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6" name="Google Shape;2836;p41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7" name="Google Shape;2837;p41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8" name="Google Shape;2838;p41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9" name="Google Shape;2839;p41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2840" name="Google Shape;2840;p41"/>
          <p:cNvCxnSpPr/>
          <p:nvPr/>
        </p:nvCxnSpPr>
        <p:spPr>
          <a:xfrm>
            <a:off x="7639167" y="4152500"/>
            <a:ext cx="919600" cy="8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41" name="Google Shape;2841;p41"/>
          <p:cNvCxnSpPr/>
          <p:nvPr/>
        </p:nvCxnSpPr>
        <p:spPr>
          <a:xfrm>
            <a:off x="6931133" y="4152500"/>
            <a:ext cx="926000" cy="8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42" name="Google Shape;2842;p41"/>
          <p:cNvCxnSpPr/>
          <p:nvPr/>
        </p:nvCxnSpPr>
        <p:spPr>
          <a:xfrm>
            <a:off x="7630367" y="3429000"/>
            <a:ext cx="937200" cy="8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843" name="Google Shape;2843;p41"/>
          <p:cNvGrpSpPr/>
          <p:nvPr/>
        </p:nvGrpSpPr>
        <p:grpSpPr>
          <a:xfrm>
            <a:off x="6829437" y="215137"/>
            <a:ext cx="2933649" cy="3033303"/>
            <a:chOff x="5274478" y="161353"/>
            <a:chExt cx="2200237" cy="2274977"/>
          </a:xfrm>
        </p:grpSpPr>
        <p:grpSp>
          <p:nvGrpSpPr>
            <p:cNvPr id="2844" name="Google Shape;2844;p41"/>
            <p:cNvGrpSpPr/>
            <p:nvPr/>
          </p:nvGrpSpPr>
          <p:grpSpPr>
            <a:xfrm>
              <a:off x="5706772" y="743968"/>
              <a:ext cx="1767944" cy="1692362"/>
              <a:chOff x="5448325" y="610550"/>
              <a:chExt cx="2742700" cy="2742000"/>
            </a:xfrm>
          </p:grpSpPr>
          <p:sp>
            <p:nvSpPr>
              <p:cNvPr id="2845" name="Google Shape;2845;p41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6" name="Google Shape;2846;p41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7" name="Google Shape;2847;p41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8" name="Google Shape;2848;p41"/>
              <p:cNvSpPr/>
              <p:nvPr/>
            </p:nvSpPr>
            <p:spPr>
              <a:xfrm>
                <a:off x="62709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9" name="Google Shape;2849;p41"/>
              <p:cNvSpPr/>
              <p:nvPr/>
            </p:nvSpPr>
            <p:spPr>
              <a:xfrm>
                <a:off x="6545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0" name="Google Shape;2850;p41"/>
              <p:cNvSpPr/>
              <p:nvPr/>
            </p:nvSpPr>
            <p:spPr>
              <a:xfrm>
                <a:off x="6819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1" name="Google Shape;2851;p41"/>
              <p:cNvSpPr/>
              <p:nvPr/>
            </p:nvSpPr>
            <p:spPr>
              <a:xfrm>
                <a:off x="70935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2" name="Google Shape;2852;p41"/>
              <p:cNvSpPr/>
              <p:nvPr/>
            </p:nvSpPr>
            <p:spPr>
              <a:xfrm>
                <a:off x="73677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3" name="Google Shape;2853;p41"/>
              <p:cNvSpPr/>
              <p:nvPr/>
            </p:nvSpPr>
            <p:spPr>
              <a:xfrm>
                <a:off x="76419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4" name="Google Shape;2854;p41"/>
              <p:cNvSpPr/>
              <p:nvPr/>
            </p:nvSpPr>
            <p:spPr>
              <a:xfrm>
                <a:off x="7916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5" name="Google Shape;2855;p41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6" name="Google Shape;2856;p41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7" name="Google Shape;2857;p41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8" name="Google Shape;2858;p41"/>
              <p:cNvSpPr/>
              <p:nvPr/>
            </p:nvSpPr>
            <p:spPr>
              <a:xfrm>
                <a:off x="62709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9" name="Google Shape;2859;p41"/>
              <p:cNvSpPr/>
              <p:nvPr/>
            </p:nvSpPr>
            <p:spPr>
              <a:xfrm>
                <a:off x="6545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0" name="Google Shape;2860;p41"/>
              <p:cNvSpPr/>
              <p:nvPr/>
            </p:nvSpPr>
            <p:spPr>
              <a:xfrm>
                <a:off x="6819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1" name="Google Shape;2861;p41"/>
              <p:cNvSpPr/>
              <p:nvPr/>
            </p:nvSpPr>
            <p:spPr>
              <a:xfrm>
                <a:off x="70935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2" name="Google Shape;2862;p41"/>
              <p:cNvSpPr/>
              <p:nvPr/>
            </p:nvSpPr>
            <p:spPr>
              <a:xfrm>
                <a:off x="73677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3" name="Google Shape;2863;p41"/>
              <p:cNvSpPr/>
              <p:nvPr/>
            </p:nvSpPr>
            <p:spPr>
              <a:xfrm>
                <a:off x="76419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4" name="Google Shape;2864;p41"/>
              <p:cNvSpPr/>
              <p:nvPr/>
            </p:nvSpPr>
            <p:spPr>
              <a:xfrm>
                <a:off x="7916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5" name="Google Shape;2865;p41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6" name="Google Shape;2866;p41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7" name="Google Shape;2867;p41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8" name="Google Shape;2868;p41"/>
              <p:cNvSpPr/>
              <p:nvPr/>
            </p:nvSpPr>
            <p:spPr>
              <a:xfrm>
                <a:off x="62716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9" name="Google Shape;2869;p41"/>
              <p:cNvSpPr/>
              <p:nvPr/>
            </p:nvSpPr>
            <p:spPr>
              <a:xfrm>
                <a:off x="6545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0" name="Google Shape;2870;p41"/>
              <p:cNvSpPr/>
              <p:nvPr/>
            </p:nvSpPr>
            <p:spPr>
              <a:xfrm>
                <a:off x="6820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1" name="Google Shape;2871;p41"/>
              <p:cNvSpPr/>
              <p:nvPr/>
            </p:nvSpPr>
            <p:spPr>
              <a:xfrm>
                <a:off x="70942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2" name="Google Shape;2872;p41"/>
              <p:cNvSpPr/>
              <p:nvPr/>
            </p:nvSpPr>
            <p:spPr>
              <a:xfrm>
                <a:off x="73684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3" name="Google Shape;2873;p41"/>
              <p:cNvSpPr/>
              <p:nvPr/>
            </p:nvSpPr>
            <p:spPr>
              <a:xfrm>
                <a:off x="76426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4" name="Google Shape;2874;p41"/>
              <p:cNvSpPr/>
              <p:nvPr/>
            </p:nvSpPr>
            <p:spPr>
              <a:xfrm>
                <a:off x="7916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5" name="Google Shape;2875;p41"/>
              <p:cNvSpPr/>
              <p:nvPr/>
            </p:nvSpPr>
            <p:spPr>
              <a:xfrm>
                <a:off x="5449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6" name="Google Shape;2876;p41"/>
              <p:cNvSpPr/>
              <p:nvPr/>
            </p:nvSpPr>
            <p:spPr>
              <a:xfrm>
                <a:off x="5723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7" name="Google Shape;2877;p41"/>
              <p:cNvSpPr/>
              <p:nvPr/>
            </p:nvSpPr>
            <p:spPr>
              <a:xfrm>
                <a:off x="5997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8" name="Google Shape;2878;p41"/>
              <p:cNvSpPr/>
              <p:nvPr/>
            </p:nvSpPr>
            <p:spPr>
              <a:xfrm>
                <a:off x="6271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9" name="Google Shape;2879;p41"/>
              <p:cNvSpPr/>
              <p:nvPr/>
            </p:nvSpPr>
            <p:spPr>
              <a:xfrm>
                <a:off x="6545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0" name="Google Shape;2880;p41"/>
              <p:cNvSpPr/>
              <p:nvPr/>
            </p:nvSpPr>
            <p:spPr>
              <a:xfrm>
                <a:off x="6820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1" name="Google Shape;2881;p41"/>
              <p:cNvSpPr/>
              <p:nvPr/>
            </p:nvSpPr>
            <p:spPr>
              <a:xfrm>
                <a:off x="7094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2" name="Google Shape;2882;p41"/>
              <p:cNvSpPr/>
              <p:nvPr/>
            </p:nvSpPr>
            <p:spPr>
              <a:xfrm>
                <a:off x="7368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3" name="Google Shape;2883;p41"/>
              <p:cNvSpPr/>
              <p:nvPr/>
            </p:nvSpPr>
            <p:spPr>
              <a:xfrm>
                <a:off x="7642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4" name="Google Shape;2884;p41"/>
              <p:cNvSpPr/>
              <p:nvPr/>
            </p:nvSpPr>
            <p:spPr>
              <a:xfrm>
                <a:off x="7916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5" name="Google Shape;2885;p41"/>
              <p:cNvSpPr/>
              <p:nvPr/>
            </p:nvSpPr>
            <p:spPr>
              <a:xfrm>
                <a:off x="5449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6" name="Google Shape;2886;p41"/>
              <p:cNvSpPr/>
              <p:nvPr/>
            </p:nvSpPr>
            <p:spPr>
              <a:xfrm>
                <a:off x="5723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7" name="Google Shape;2887;p41"/>
              <p:cNvSpPr/>
              <p:nvPr/>
            </p:nvSpPr>
            <p:spPr>
              <a:xfrm>
                <a:off x="5997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8" name="Google Shape;2888;p41"/>
              <p:cNvSpPr/>
              <p:nvPr/>
            </p:nvSpPr>
            <p:spPr>
              <a:xfrm>
                <a:off x="6271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9" name="Google Shape;2889;p41"/>
              <p:cNvSpPr/>
              <p:nvPr/>
            </p:nvSpPr>
            <p:spPr>
              <a:xfrm>
                <a:off x="6545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0" name="Google Shape;2890;p41"/>
              <p:cNvSpPr/>
              <p:nvPr/>
            </p:nvSpPr>
            <p:spPr>
              <a:xfrm>
                <a:off x="6820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1" name="Google Shape;2891;p41"/>
              <p:cNvSpPr/>
              <p:nvPr/>
            </p:nvSpPr>
            <p:spPr>
              <a:xfrm>
                <a:off x="7094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2" name="Google Shape;2892;p41"/>
              <p:cNvSpPr/>
              <p:nvPr/>
            </p:nvSpPr>
            <p:spPr>
              <a:xfrm>
                <a:off x="7368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3" name="Google Shape;2893;p41"/>
              <p:cNvSpPr/>
              <p:nvPr/>
            </p:nvSpPr>
            <p:spPr>
              <a:xfrm>
                <a:off x="7642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4" name="Google Shape;2894;p41"/>
              <p:cNvSpPr/>
              <p:nvPr/>
            </p:nvSpPr>
            <p:spPr>
              <a:xfrm>
                <a:off x="7916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5" name="Google Shape;2895;p41"/>
              <p:cNvSpPr/>
              <p:nvPr/>
            </p:nvSpPr>
            <p:spPr>
              <a:xfrm>
                <a:off x="5448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6" name="Google Shape;2896;p41"/>
              <p:cNvSpPr/>
              <p:nvPr/>
            </p:nvSpPr>
            <p:spPr>
              <a:xfrm>
                <a:off x="5722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7" name="Google Shape;2897;p41"/>
              <p:cNvSpPr/>
              <p:nvPr/>
            </p:nvSpPr>
            <p:spPr>
              <a:xfrm>
                <a:off x="5996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8" name="Google Shape;2898;p41"/>
              <p:cNvSpPr/>
              <p:nvPr/>
            </p:nvSpPr>
            <p:spPr>
              <a:xfrm>
                <a:off x="6270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9" name="Google Shape;2899;p41"/>
              <p:cNvSpPr/>
              <p:nvPr/>
            </p:nvSpPr>
            <p:spPr>
              <a:xfrm>
                <a:off x="6545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0" name="Google Shape;2900;p41"/>
              <p:cNvSpPr/>
              <p:nvPr/>
            </p:nvSpPr>
            <p:spPr>
              <a:xfrm>
                <a:off x="6819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1" name="Google Shape;2901;p41"/>
              <p:cNvSpPr/>
              <p:nvPr/>
            </p:nvSpPr>
            <p:spPr>
              <a:xfrm>
                <a:off x="7093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2" name="Google Shape;2902;p41"/>
              <p:cNvSpPr/>
              <p:nvPr/>
            </p:nvSpPr>
            <p:spPr>
              <a:xfrm>
                <a:off x="7367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3" name="Google Shape;2903;p41"/>
              <p:cNvSpPr/>
              <p:nvPr/>
            </p:nvSpPr>
            <p:spPr>
              <a:xfrm>
                <a:off x="7641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4" name="Google Shape;2904;p41"/>
              <p:cNvSpPr/>
              <p:nvPr/>
            </p:nvSpPr>
            <p:spPr>
              <a:xfrm>
                <a:off x="7916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5" name="Google Shape;2905;p41"/>
              <p:cNvSpPr/>
              <p:nvPr/>
            </p:nvSpPr>
            <p:spPr>
              <a:xfrm>
                <a:off x="5448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6" name="Google Shape;2906;p41"/>
              <p:cNvSpPr/>
              <p:nvPr/>
            </p:nvSpPr>
            <p:spPr>
              <a:xfrm>
                <a:off x="5722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7" name="Google Shape;2907;p41"/>
              <p:cNvSpPr/>
              <p:nvPr/>
            </p:nvSpPr>
            <p:spPr>
              <a:xfrm>
                <a:off x="5996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8" name="Google Shape;2908;p41"/>
              <p:cNvSpPr/>
              <p:nvPr/>
            </p:nvSpPr>
            <p:spPr>
              <a:xfrm>
                <a:off x="6270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9" name="Google Shape;2909;p41"/>
              <p:cNvSpPr/>
              <p:nvPr/>
            </p:nvSpPr>
            <p:spPr>
              <a:xfrm>
                <a:off x="6545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0" name="Google Shape;2910;p41"/>
              <p:cNvSpPr/>
              <p:nvPr/>
            </p:nvSpPr>
            <p:spPr>
              <a:xfrm>
                <a:off x="6819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1" name="Google Shape;2911;p41"/>
              <p:cNvSpPr/>
              <p:nvPr/>
            </p:nvSpPr>
            <p:spPr>
              <a:xfrm>
                <a:off x="7093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2" name="Google Shape;2912;p41"/>
              <p:cNvSpPr/>
              <p:nvPr/>
            </p:nvSpPr>
            <p:spPr>
              <a:xfrm>
                <a:off x="7367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3" name="Google Shape;2913;p41"/>
              <p:cNvSpPr/>
              <p:nvPr/>
            </p:nvSpPr>
            <p:spPr>
              <a:xfrm>
                <a:off x="7641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4" name="Google Shape;2914;p41"/>
              <p:cNvSpPr/>
              <p:nvPr/>
            </p:nvSpPr>
            <p:spPr>
              <a:xfrm>
                <a:off x="7916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5" name="Google Shape;2915;p41"/>
              <p:cNvSpPr/>
              <p:nvPr/>
            </p:nvSpPr>
            <p:spPr>
              <a:xfrm>
                <a:off x="5449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6" name="Google Shape;2916;p41"/>
              <p:cNvSpPr/>
              <p:nvPr/>
            </p:nvSpPr>
            <p:spPr>
              <a:xfrm>
                <a:off x="5723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7" name="Google Shape;2917;p41"/>
              <p:cNvSpPr/>
              <p:nvPr/>
            </p:nvSpPr>
            <p:spPr>
              <a:xfrm>
                <a:off x="5997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8" name="Google Shape;2918;p41"/>
              <p:cNvSpPr/>
              <p:nvPr/>
            </p:nvSpPr>
            <p:spPr>
              <a:xfrm>
                <a:off x="6271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9" name="Google Shape;2919;p41"/>
              <p:cNvSpPr/>
              <p:nvPr/>
            </p:nvSpPr>
            <p:spPr>
              <a:xfrm>
                <a:off x="6545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0" name="Google Shape;2920;p41"/>
              <p:cNvSpPr/>
              <p:nvPr/>
            </p:nvSpPr>
            <p:spPr>
              <a:xfrm>
                <a:off x="6820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1" name="Google Shape;2921;p41"/>
              <p:cNvSpPr/>
              <p:nvPr/>
            </p:nvSpPr>
            <p:spPr>
              <a:xfrm>
                <a:off x="7094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2" name="Google Shape;2922;p41"/>
              <p:cNvSpPr/>
              <p:nvPr/>
            </p:nvSpPr>
            <p:spPr>
              <a:xfrm>
                <a:off x="7368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3" name="Google Shape;2923;p41"/>
              <p:cNvSpPr/>
              <p:nvPr/>
            </p:nvSpPr>
            <p:spPr>
              <a:xfrm>
                <a:off x="7642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4" name="Google Shape;2924;p41"/>
              <p:cNvSpPr/>
              <p:nvPr/>
            </p:nvSpPr>
            <p:spPr>
              <a:xfrm>
                <a:off x="7916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5" name="Google Shape;2925;p41"/>
              <p:cNvSpPr/>
              <p:nvPr/>
            </p:nvSpPr>
            <p:spPr>
              <a:xfrm>
                <a:off x="5449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6" name="Google Shape;2926;p41"/>
              <p:cNvSpPr/>
              <p:nvPr/>
            </p:nvSpPr>
            <p:spPr>
              <a:xfrm>
                <a:off x="5723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7" name="Google Shape;2927;p41"/>
              <p:cNvSpPr/>
              <p:nvPr/>
            </p:nvSpPr>
            <p:spPr>
              <a:xfrm>
                <a:off x="5997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8" name="Google Shape;2928;p41"/>
              <p:cNvSpPr/>
              <p:nvPr/>
            </p:nvSpPr>
            <p:spPr>
              <a:xfrm>
                <a:off x="6271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9" name="Google Shape;2929;p41"/>
              <p:cNvSpPr/>
              <p:nvPr/>
            </p:nvSpPr>
            <p:spPr>
              <a:xfrm>
                <a:off x="6545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0" name="Google Shape;2930;p41"/>
              <p:cNvSpPr/>
              <p:nvPr/>
            </p:nvSpPr>
            <p:spPr>
              <a:xfrm>
                <a:off x="6820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1" name="Google Shape;2931;p41"/>
              <p:cNvSpPr/>
              <p:nvPr/>
            </p:nvSpPr>
            <p:spPr>
              <a:xfrm>
                <a:off x="7094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2" name="Google Shape;2932;p41"/>
              <p:cNvSpPr/>
              <p:nvPr/>
            </p:nvSpPr>
            <p:spPr>
              <a:xfrm>
                <a:off x="7368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3" name="Google Shape;2933;p41"/>
              <p:cNvSpPr/>
              <p:nvPr/>
            </p:nvSpPr>
            <p:spPr>
              <a:xfrm>
                <a:off x="7642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4" name="Google Shape;2934;p41"/>
              <p:cNvSpPr/>
              <p:nvPr/>
            </p:nvSpPr>
            <p:spPr>
              <a:xfrm>
                <a:off x="7916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5" name="Google Shape;2935;p41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6" name="Google Shape;2936;p41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7" name="Google Shape;2937;p41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8" name="Google Shape;2938;p41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9" name="Google Shape;2939;p41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0" name="Google Shape;2940;p41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1" name="Google Shape;2941;p41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2" name="Google Shape;2942;p41"/>
              <p:cNvSpPr/>
              <p:nvPr/>
            </p:nvSpPr>
            <p:spPr>
              <a:xfrm>
                <a:off x="7368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3" name="Google Shape;2943;p41"/>
              <p:cNvSpPr/>
              <p:nvPr/>
            </p:nvSpPr>
            <p:spPr>
              <a:xfrm>
                <a:off x="7642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4" name="Google Shape;2944;p41"/>
              <p:cNvSpPr/>
              <p:nvPr/>
            </p:nvSpPr>
            <p:spPr>
              <a:xfrm>
                <a:off x="7916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45" name="Google Shape;2945;p41"/>
            <p:cNvGrpSpPr/>
            <p:nvPr/>
          </p:nvGrpSpPr>
          <p:grpSpPr>
            <a:xfrm>
              <a:off x="5274478" y="161353"/>
              <a:ext cx="530699" cy="507709"/>
              <a:chOff x="5448325" y="610550"/>
              <a:chExt cx="823300" cy="822600"/>
            </a:xfrm>
          </p:grpSpPr>
          <p:sp>
            <p:nvSpPr>
              <p:cNvPr id="2946" name="Google Shape;2946;p41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7" name="Google Shape;2947;p41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8" name="Google Shape;2948;p41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9" name="Google Shape;2949;p41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0" name="Google Shape;2950;p41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1" name="Google Shape;2951;p41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2" name="Google Shape;2952;p41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3" name="Google Shape;2953;p41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4" name="Google Shape;2954;p41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955" name="Google Shape;2955;p41"/>
            <p:cNvCxnSpPr/>
            <p:nvPr/>
          </p:nvCxnSpPr>
          <p:spPr>
            <a:xfrm>
              <a:off x="5812625" y="669125"/>
              <a:ext cx="606000" cy="58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56" name="Google Shape;2956;p41"/>
            <p:cNvCxnSpPr/>
            <p:nvPr/>
          </p:nvCxnSpPr>
          <p:spPr>
            <a:xfrm>
              <a:off x="5281625" y="681050"/>
              <a:ext cx="609300" cy="56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57" name="Google Shape;2957;p41"/>
            <p:cNvCxnSpPr/>
            <p:nvPr/>
          </p:nvCxnSpPr>
          <p:spPr>
            <a:xfrm>
              <a:off x="5812625" y="166700"/>
              <a:ext cx="617400" cy="57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58" name="Google Shape;2958;p41"/>
          <p:cNvCxnSpPr/>
          <p:nvPr/>
        </p:nvCxnSpPr>
        <p:spPr>
          <a:xfrm rot="10800000" flipH="1">
            <a:off x="4594944" y="2007312"/>
            <a:ext cx="2811600" cy="1544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59" name="Google Shape;2959;p41"/>
          <p:cNvCxnSpPr>
            <a:stCxn id="2675" idx="3"/>
            <a:endCxn id="2790" idx="1"/>
          </p:cNvCxnSpPr>
          <p:nvPr/>
        </p:nvCxnSpPr>
        <p:spPr>
          <a:xfrm>
            <a:off x="4594944" y="3856112"/>
            <a:ext cx="2810000" cy="19928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60" name="Google Shape;2960;p41"/>
          <p:cNvSpPr txBox="1"/>
          <p:nvPr/>
        </p:nvSpPr>
        <p:spPr>
          <a:xfrm>
            <a:off x="5355884" y="2131067"/>
            <a:ext cx="713200" cy="268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S=1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961" name="Google Shape;2961;p41"/>
          <p:cNvSpPr txBox="1"/>
          <p:nvPr/>
        </p:nvSpPr>
        <p:spPr>
          <a:xfrm>
            <a:off x="5355900" y="5273667"/>
            <a:ext cx="713200" cy="268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S=2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962" name="Google Shape;2962;p41"/>
          <p:cNvSpPr txBox="1"/>
          <p:nvPr/>
        </p:nvSpPr>
        <p:spPr>
          <a:xfrm>
            <a:off x="432800" y="422633"/>
            <a:ext cx="1625600" cy="6944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Striding in CONV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963" name="Google Shape;2963;p41"/>
          <p:cNvCxnSpPr/>
          <p:nvPr/>
        </p:nvCxnSpPr>
        <p:spPr>
          <a:xfrm>
            <a:off x="2772800" y="611800"/>
            <a:ext cx="2220400" cy="5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8" name="Google Shape;2968;p42"/>
          <p:cNvGrpSpPr/>
          <p:nvPr/>
        </p:nvGrpSpPr>
        <p:grpSpPr>
          <a:xfrm>
            <a:off x="231424" y="4212919"/>
            <a:ext cx="2358356" cy="2361776"/>
            <a:chOff x="5448325" y="610550"/>
            <a:chExt cx="2742700" cy="2742000"/>
          </a:xfrm>
        </p:grpSpPr>
        <p:sp>
          <p:nvSpPr>
            <p:cNvPr id="2969" name="Google Shape;2969;p42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" name="Google Shape;2970;p42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" name="Google Shape;2971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" name="Google Shape;2973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" name="Google Shape;2974;p42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" name="Google Shape;2975;p42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" name="Google Shape;2976;p42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" name="Google Shape;2977;p42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" name="Google Shape;2978;p42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" name="Google Shape;2979;p42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" name="Google Shape;2980;p42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" name="Google Shape;2981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" name="Google Shape;2982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" name="Google Shape;2983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" name="Google Shape;2984;p42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" name="Google Shape;2985;p42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" name="Google Shape;2986;p42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" name="Google Shape;2987;p42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" name="Google Shape;2988;p42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" name="Google Shape;2989;p42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" name="Google Shape;2990;p42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" name="Google Shape;2991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" name="Google Shape;2992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" name="Google Shape;2993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" name="Google Shape;2994;p42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" name="Google Shape;2995;p42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" name="Google Shape;2996;p42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" name="Google Shape;2997;p42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" name="Google Shape;2998;p42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" name="Google Shape;2999;p42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" name="Google Shape;3000;p42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" name="Google Shape;3001;p42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" name="Google Shape;3002;p42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" name="Google Shape;3003;p42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" name="Google Shape;3004;p42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" name="Google Shape;3005;p42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" name="Google Shape;3006;p42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" name="Google Shape;3007;p42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" name="Google Shape;3008;p42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" name="Google Shape;3009;p42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" name="Google Shape;3010;p42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" name="Google Shape;3011;p42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" name="Google Shape;3012;p42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" name="Google Shape;3013;p42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" name="Google Shape;3014;p42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" name="Google Shape;3015;p42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" name="Google Shape;3016;p42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" name="Google Shape;3017;p42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" name="Google Shape;3018;p42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" name="Google Shape;3019;p42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" name="Google Shape;3020;p42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" name="Google Shape;3021;p42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" name="Google Shape;3022;p42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" name="Google Shape;3023;p42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" name="Google Shape;3024;p42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" name="Google Shape;3025;p42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" name="Google Shape;3026;p42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" name="Google Shape;3027;p42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" name="Google Shape;3028;p42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" name="Google Shape;3029;p42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" name="Google Shape;3030;p42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" name="Google Shape;3031;p42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" name="Google Shape;3032;p42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" name="Google Shape;3033;p42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" name="Google Shape;3034;p42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" name="Google Shape;3035;p42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" name="Google Shape;3036;p42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" name="Google Shape;3037;p42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" name="Google Shape;3038;p42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" name="Google Shape;3039;p42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" name="Google Shape;3040;p42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" name="Google Shape;3041;p42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" name="Google Shape;3042;p42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" name="Google Shape;3043;p42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" name="Google Shape;3044;p42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" name="Google Shape;3045;p42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" name="Google Shape;3046;p42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" name="Google Shape;3047;p42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" name="Google Shape;3048;p42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" name="Google Shape;3049;p42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" name="Google Shape;3050;p42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" name="Google Shape;3051;p42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" name="Google Shape;3052;p42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" name="Google Shape;3053;p42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" name="Google Shape;3054;p42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" name="Google Shape;3055;p42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" name="Google Shape;3056;p42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" name="Google Shape;3057;p42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" name="Google Shape;3058;p42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" name="Google Shape;3059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" name="Google Shape;3060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" name="Google Shape;3061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" name="Google Shape;3062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" name="Google Shape;3063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" name="Google Shape;3064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" name="Google Shape;3065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" name="Google Shape;3066;p42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" name="Google Shape;3067;p42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" name="Google Shape;3068;p42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69" name="Google Shape;3069;p42"/>
          <p:cNvGrpSpPr/>
          <p:nvPr/>
        </p:nvGrpSpPr>
        <p:grpSpPr>
          <a:xfrm>
            <a:off x="3207476" y="3737771"/>
            <a:ext cx="2358356" cy="2314248"/>
            <a:chOff x="5448325" y="610550"/>
            <a:chExt cx="2742700" cy="2742000"/>
          </a:xfrm>
        </p:grpSpPr>
        <p:sp>
          <p:nvSpPr>
            <p:cNvPr id="3070" name="Google Shape;3070;p42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" name="Google Shape;3074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" name="Google Shape;3075;p42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" name="Google Shape;3076;p42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" name="Google Shape;3077;p42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" name="Google Shape;3078;p42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" name="Google Shape;3079;p42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" name="Google Shape;3080;p42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" name="Google Shape;3081;p42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" name="Google Shape;3082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" name="Google Shape;3083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" name="Google Shape;3084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" name="Google Shape;3085;p42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" name="Google Shape;3086;p42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" name="Google Shape;3087;p42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" name="Google Shape;3088;p42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" name="Google Shape;3089;p42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" name="Google Shape;3090;p42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" name="Google Shape;3091;p42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" name="Google Shape;3092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70" name="Google Shape;3170;p42"/>
          <p:cNvGrpSpPr/>
          <p:nvPr/>
        </p:nvGrpSpPr>
        <p:grpSpPr>
          <a:xfrm>
            <a:off x="10120157" y="3602219"/>
            <a:ext cx="235600" cy="236000"/>
            <a:chOff x="3832268" y="4133839"/>
            <a:chExt cx="176700" cy="177000"/>
          </a:xfrm>
        </p:grpSpPr>
        <p:sp>
          <p:nvSpPr>
            <p:cNvPr id="3171" name="Google Shape;3171;p42"/>
            <p:cNvSpPr/>
            <p:nvPr/>
          </p:nvSpPr>
          <p:spPr>
            <a:xfrm>
              <a:off x="3832268" y="4133839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3878625" y="418033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73" name="Google Shape;3173;p42"/>
          <p:cNvSpPr/>
          <p:nvPr/>
        </p:nvSpPr>
        <p:spPr>
          <a:xfrm>
            <a:off x="-728975" y="1389047"/>
            <a:ext cx="235600" cy="236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4" name="Google Shape;3174;p42"/>
          <p:cNvSpPr/>
          <p:nvPr/>
        </p:nvSpPr>
        <p:spPr>
          <a:xfrm>
            <a:off x="10569324" y="4568585"/>
            <a:ext cx="235600" cy="236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5" name="Google Shape;3175;p42"/>
          <p:cNvSpPr/>
          <p:nvPr/>
        </p:nvSpPr>
        <p:spPr>
          <a:xfrm>
            <a:off x="10976633" y="4170467"/>
            <a:ext cx="112000" cy="112000"/>
          </a:xfrm>
          <a:prstGeom prst="ellipse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76" name="Google Shape;3176;p42"/>
          <p:cNvGrpSpPr/>
          <p:nvPr/>
        </p:nvGrpSpPr>
        <p:grpSpPr>
          <a:xfrm>
            <a:off x="10355757" y="1266901"/>
            <a:ext cx="4716689" cy="3306709"/>
            <a:chOff x="2106868" y="2103489"/>
            <a:chExt cx="3537517" cy="2480032"/>
          </a:xfrm>
        </p:grpSpPr>
        <p:grpSp>
          <p:nvGrpSpPr>
            <p:cNvPr id="3177" name="Google Shape;3177;p42"/>
            <p:cNvGrpSpPr/>
            <p:nvPr/>
          </p:nvGrpSpPr>
          <p:grpSpPr>
            <a:xfrm>
              <a:off x="2106980" y="2103489"/>
              <a:ext cx="3537292" cy="1239932"/>
              <a:chOff x="4053293" y="687139"/>
              <a:chExt cx="3537292" cy="1239932"/>
            </a:xfrm>
          </p:grpSpPr>
          <p:grpSp>
            <p:nvGrpSpPr>
              <p:cNvPr id="3178" name="Google Shape;3178;p42"/>
              <p:cNvGrpSpPr/>
              <p:nvPr/>
            </p:nvGrpSpPr>
            <p:grpSpPr>
              <a:xfrm>
                <a:off x="4053293" y="68713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179" name="Google Shape;3179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0" name="Google Shape;3180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1" name="Google Shape;3181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2" name="Google Shape;3182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3" name="Google Shape;3183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4" name="Google Shape;3184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5" name="Google Shape;3185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6" name="Google Shape;3186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7" name="Google Shape;3187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8" name="Google Shape;3188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9" name="Google Shape;3189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0" name="Google Shape;3190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1" name="Google Shape;3191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2" name="Google Shape;3192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3" name="Google Shape;3193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4" name="Google Shape;3194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5" name="Google Shape;3195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6" name="Google Shape;3196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7" name="Google Shape;3197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8" name="Google Shape;3198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9" name="Google Shape;3199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00" name="Google Shape;3200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01" name="Google Shape;3201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02" name="Google Shape;3202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03" name="Google Shape;3203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04" name="Google Shape;3204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05" name="Google Shape;3205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06" name="Google Shape;3206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07" name="Google Shape;3207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08" name="Google Shape;3208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09" name="Google Shape;3209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10" name="Google Shape;3210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11" name="Google Shape;3211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12" name="Google Shape;3212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13" name="Google Shape;3213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14" name="Google Shape;3214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15" name="Google Shape;3215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16" name="Google Shape;3216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17" name="Google Shape;3217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18" name="Google Shape;3218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19" name="Google Shape;3219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20" name="Google Shape;3220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21" name="Google Shape;3221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22" name="Google Shape;3222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23" name="Google Shape;3223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24" name="Google Shape;3224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25" name="Google Shape;3225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26" name="Google Shape;3226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27" name="Google Shape;3227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28" name="Google Shape;3228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29" name="Google Shape;3229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30" name="Google Shape;3230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31" name="Google Shape;3231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32" name="Google Shape;3232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33" name="Google Shape;3233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34" name="Google Shape;3234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35" name="Google Shape;3235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36" name="Google Shape;3236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37" name="Google Shape;3237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38" name="Google Shape;3238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39" name="Google Shape;3239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40" name="Google Shape;3240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41" name="Google Shape;3241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42" name="Google Shape;3242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43" name="Google Shape;3243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44" name="Google Shape;3244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45" name="Google Shape;3245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46" name="Google Shape;3246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47" name="Google Shape;3247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48" name="Google Shape;3248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249" name="Google Shape;3249;p42"/>
              <p:cNvGrpSpPr/>
              <p:nvPr/>
            </p:nvGrpSpPr>
            <p:grpSpPr>
              <a:xfrm>
                <a:off x="5821818" y="68713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250" name="Google Shape;3250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51" name="Google Shape;3251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52" name="Google Shape;3252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53" name="Google Shape;3253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54" name="Google Shape;3254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55" name="Google Shape;3255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56" name="Google Shape;3256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57" name="Google Shape;3257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58" name="Google Shape;3258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59" name="Google Shape;3259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0" name="Google Shape;3260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1" name="Google Shape;3261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2" name="Google Shape;3262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3" name="Google Shape;3263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4" name="Google Shape;3264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5" name="Google Shape;3265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6" name="Google Shape;3266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7" name="Google Shape;3267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8" name="Google Shape;3268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9" name="Google Shape;3269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0" name="Google Shape;3270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1" name="Google Shape;3271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2" name="Google Shape;3272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3" name="Google Shape;3273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4" name="Google Shape;3274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5" name="Google Shape;3275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6" name="Google Shape;3276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7" name="Google Shape;3277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8" name="Google Shape;3278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9" name="Google Shape;3279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0" name="Google Shape;3280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1" name="Google Shape;3281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2" name="Google Shape;3282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3" name="Google Shape;3283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4" name="Google Shape;3284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5" name="Google Shape;3285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6" name="Google Shape;3286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7" name="Google Shape;3287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8" name="Google Shape;3288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9" name="Google Shape;3289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0" name="Google Shape;3290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1" name="Google Shape;3291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2" name="Google Shape;3292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3" name="Google Shape;3293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4" name="Google Shape;3294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5" name="Google Shape;3295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6" name="Google Shape;3296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7" name="Google Shape;3297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8" name="Google Shape;3298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9" name="Google Shape;3299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0" name="Google Shape;3300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1" name="Google Shape;3301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2" name="Google Shape;3302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3" name="Google Shape;3303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4" name="Google Shape;3304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5" name="Google Shape;3305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6" name="Google Shape;3306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7" name="Google Shape;3307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8" name="Google Shape;3308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9" name="Google Shape;3309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10" name="Google Shape;3310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11" name="Google Shape;3311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12" name="Google Shape;3312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13" name="Google Shape;3313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14" name="Google Shape;3314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15" name="Google Shape;3315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16" name="Google Shape;3316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17" name="Google Shape;3317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18" name="Google Shape;3318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19" name="Google Shape;3319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320" name="Google Shape;3320;p42"/>
            <p:cNvGrpSpPr/>
            <p:nvPr/>
          </p:nvGrpSpPr>
          <p:grpSpPr>
            <a:xfrm>
              <a:off x="2106868" y="3343589"/>
              <a:ext cx="3537517" cy="1239932"/>
              <a:chOff x="2636768" y="3167689"/>
              <a:chExt cx="3537517" cy="1239932"/>
            </a:xfrm>
          </p:grpSpPr>
          <p:grpSp>
            <p:nvGrpSpPr>
              <p:cNvPr id="3321" name="Google Shape;3321;p42"/>
              <p:cNvGrpSpPr/>
              <p:nvPr/>
            </p:nvGrpSpPr>
            <p:grpSpPr>
              <a:xfrm>
                <a:off x="2636768" y="316768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322" name="Google Shape;3322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23" name="Google Shape;3323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24" name="Google Shape;3324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25" name="Google Shape;3325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26" name="Google Shape;3326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27" name="Google Shape;3327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28" name="Google Shape;3328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29" name="Google Shape;3329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0" name="Google Shape;3330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1" name="Google Shape;3331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2" name="Google Shape;3332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3" name="Google Shape;3333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4" name="Google Shape;3334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5" name="Google Shape;3335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6" name="Google Shape;3336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7" name="Google Shape;3337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8" name="Google Shape;3338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9" name="Google Shape;3339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40" name="Google Shape;3340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41" name="Google Shape;3341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42" name="Google Shape;3342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43" name="Google Shape;3343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44" name="Google Shape;3344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45" name="Google Shape;3345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46" name="Google Shape;3346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47" name="Google Shape;3347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48" name="Google Shape;3348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49" name="Google Shape;3349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50" name="Google Shape;3350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51" name="Google Shape;3351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52" name="Google Shape;3352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53" name="Google Shape;3353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54" name="Google Shape;3354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55" name="Google Shape;3355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56" name="Google Shape;3356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57" name="Google Shape;3357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58" name="Google Shape;3358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59" name="Google Shape;3359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60" name="Google Shape;3360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61" name="Google Shape;3361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62" name="Google Shape;3362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63" name="Google Shape;3363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64" name="Google Shape;3364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65" name="Google Shape;3365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66" name="Google Shape;3366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67" name="Google Shape;3367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68" name="Google Shape;3368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69" name="Google Shape;3369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0" name="Google Shape;3370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1" name="Google Shape;3371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2" name="Google Shape;3372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3" name="Google Shape;3373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4" name="Google Shape;3374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5" name="Google Shape;3375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6" name="Google Shape;3376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7" name="Google Shape;3377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8" name="Google Shape;3378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79" name="Google Shape;3379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0" name="Google Shape;3380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1" name="Google Shape;3381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2" name="Google Shape;3382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3" name="Google Shape;3383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4" name="Google Shape;3384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5" name="Google Shape;3385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6" name="Google Shape;3386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7" name="Google Shape;3387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8" name="Google Shape;3388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89" name="Google Shape;3389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90" name="Google Shape;3390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91" name="Google Shape;3391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392" name="Google Shape;3392;p42"/>
              <p:cNvGrpSpPr/>
              <p:nvPr/>
            </p:nvGrpSpPr>
            <p:grpSpPr>
              <a:xfrm>
                <a:off x="4405518" y="316768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393" name="Google Shape;3393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94" name="Google Shape;3394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95" name="Google Shape;3395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96" name="Google Shape;3396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97" name="Google Shape;3397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98" name="Google Shape;3398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99" name="Google Shape;3399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0" name="Google Shape;3400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1" name="Google Shape;3401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2" name="Google Shape;3402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3" name="Google Shape;3403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4" name="Google Shape;3404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5" name="Google Shape;3405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6" name="Google Shape;3406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7" name="Google Shape;3407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8" name="Google Shape;3408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9" name="Google Shape;3409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0" name="Google Shape;3410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1" name="Google Shape;3411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2" name="Google Shape;3412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3" name="Google Shape;3413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4" name="Google Shape;3414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5" name="Google Shape;3415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6" name="Google Shape;3416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7" name="Google Shape;3417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8" name="Google Shape;3418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9" name="Google Shape;3419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0" name="Google Shape;3420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1" name="Google Shape;3421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2" name="Google Shape;3422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3" name="Google Shape;3423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4" name="Google Shape;3424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5" name="Google Shape;3425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6" name="Google Shape;3426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7" name="Google Shape;3427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8" name="Google Shape;3428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9" name="Google Shape;3429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0" name="Google Shape;3430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1" name="Google Shape;3431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2" name="Google Shape;3432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3" name="Google Shape;3433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4" name="Google Shape;3434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5" name="Google Shape;3435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6" name="Google Shape;3436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7" name="Google Shape;3437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8" name="Google Shape;3438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9" name="Google Shape;3439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0" name="Google Shape;3440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1" name="Google Shape;3441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2" name="Google Shape;3442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3" name="Google Shape;3443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4" name="Google Shape;3444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5" name="Google Shape;3445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6" name="Google Shape;3446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7" name="Google Shape;3447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8" name="Google Shape;3448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9" name="Google Shape;3449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0" name="Google Shape;3450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1" name="Google Shape;3451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2" name="Google Shape;3452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3" name="Google Shape;3453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4" name="Google Shape;3454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5" name="Google Shape;3455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6" name="Google Shape;3456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7" name="Google Shape;3457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8" name="Google Shape;3458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9" name="Google Shape;3459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0" name="Google Shape;3460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1" name="Google Shape;3461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2" name="Google Shape;3462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3463" name="Google Shape;3463;p42"/>
          <p:cNvGrpSpPr/>
          <p:nvPr/>
        </p:nvGrpSpPr>
        <p:grpSpPr>
          <a:xfrm>
            <a:off x="-9" y="-146315"/>
            <a:ext cx="4716689" cy="3306709"/>
            <a:chOff x="-7" y="-109736"/>
            <a:chExt cx="3537517" cy="2480032"/>
          </a:xfrm>
        </p:grpSpPr>
        <p:grpSp>
          <p:nvGrpSpPr>
            <p:cNvPr id="3464" name="Google Shape;3464;p42"/>
            <p:cNvGrpSpPr/>
            <p:nvPr/>
          </p:nvGrpSpPr>
          <p:grpSpPr>
            <a:xfrm>
              <a:off x="-7" y="-109736"/>
              <a:ext cx="3537517" cy="2480032"/>
              <a:chOff x="2106868" y="2103489"/>
              <a:chExt cx="3537517" cy="2480032"/>
            </a:xfrm>
          </p:grpSpPr>
          <p:grpSp>
            <p:nvGrpSpPr>
              <p:cNvPr id="3465" name="Google Shape;3465;p42"/>
              <p:cNvGrpSpPr/>
              <p:nvPr/>
            </p:nvGrpSpPr>
            <p:grpSpPr>
              <a:xfrm>
                <a:off x="2106980" y="2103489"/>
                <a:ext cx="3537292" cy="1239932"/>
                <a:chOff x="4053293" y="687139"/>
                <a:chExt cx="3537292" cy="1239932"/>
              </a:xfrm>
            </p:grpSpPr>
            <p:grpSp>
              <p:nvGrpSpPr>
                <p:cNvPr id="3466" name="Google Shape;3466;p42"/>
                <p:cNvGrpSpPr/>
                <p:nvPr/>
              </p:nvGrpSpPr>
              <p:grpSpPr>
                <a:xfrm>
                  <a:off x="4053293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467" name="Google Shape;3467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68" name="Google Shape;3468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69" name="Google Shape;3469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0" name="Google Shape;3470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1" name="Google Shape;3471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2" name="Google Shape;3472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3" name="Google Shape;3473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4" name="Google Shape;3474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5" name="Google Shape;3475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6" name="Google Shape;3476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7" name="Google Shape;3477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8" name="Google Shape;3478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79" name="Google Shape;3479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0" name="Google Shape;3480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1" name="Google Shape;3481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2" name="Google Shape;3482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3" name="Google Shape;3483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4" name="Google Shape;3484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5" name="Google Shape;3485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6" name="Google Shape;3486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7" name="Google Shape;3487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8" name="Google Shape;3488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89" name="Google Shape;3489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0" name="Google Shape;3490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1" name="Google Shape;3491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2" name="Google Shape;3492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3" name="Google Shape;3493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4" name="Google Shape;3494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5" name="Google Shape;3495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6" name="Google Shape;3496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7" name="Google Shape;3497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8" name="Google Shape;3498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99" name="Google Shape;3499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0" name="Google Shape;3500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1" name="Google Shape;3501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2" name="Google Shape;3502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3" name="Google Shape;3503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4" name="Google Shape;3504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5" name="Google Shape;3505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6" name="Google Shape;3506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7" name="Google Shape;3507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8" name="Google Shape;3508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09" name="Google Shape;3509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0" name="Google Shape;3510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1" name="Google Shape;3511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2" name="Google Shape;3512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3" name="Google Shape;3513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4" name="Google Shape;3514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5" name="Google Shape;3515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6" name="Google Shape;3516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7" name="Google Shape;3517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8" name="Google Shape;3518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19" name="Google Shape;3519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0" name="Google Shape;3520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1" name="Google Shape;3521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2" name="Google Shape;3522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3" name="Google Shape;3523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4" name="Google Shape;3524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5" name="Google Shape;3525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6" name="Google Shape;3526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7" name="Google Shape;3527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8" name="Google Shape;3528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29" name="Google Shape;3529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30" name="Google Shape;3530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31" name="Google Shape;3531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32" name="Google Shape;3532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33" name="Google Shape;3533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34" name="Google Shape;3534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35" name="Google Shape;3535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36" name="Google Shape;3536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3537" name="Google Shape;3537;p42"/>
                <p:cNvGrpSpPr/>
                <p:nvPr/>
              </p:nvGrpSpPr>
              <p:grpSpPr>
                <a:xfrm>
                  <a:off x="5821818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538" name="Google Shape;3538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39" name="Google Shape;3539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0" name="Google Shape;3540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1" name="Google Shape;3541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2" name="Google Shape;3542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3" name="Google Shape;3543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4" name="Google Shape;3544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5" name="Google Shape;3545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6" name="Google Shape;3546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7" name="Google Shape;3547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8" name="Google Shape;3548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49" name="Google Shape;3549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0" name="Google Shape;3550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1" name="Google Shape;3551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2" name="Google Shape;3552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3" name="Google Shape;3553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4" name="Google Shape;3554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5" name="Google Shape;3555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6" name="Google Shape;3556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7" name="Google Shape;3557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8" name="Google Shape;3558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59" name="Google Shape;3559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0" name="Google Shape;3560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1" name="Google Shape;3561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2" name="Google Shape;3562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3" name="Google Shape;3563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4" name="Google Shape;3564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5" name="Google Shape;3565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6" name="Google Shape;3566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7" name="Google Shape;3567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8" name="Google Shape;3568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69" name="Google Shape;3569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0" name="Google Shape;3570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1" name="Google Shape;3571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2" name="Google Shape;3572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3" name="Google Shape;3573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4" name="Google Shape;3574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5" name="Google Shape;3575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6" name="Google Shape;3576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7" name="Google Shape;3577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8" name="Google Shape;3578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79" name="Google Shape;3579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0" name="Google Shape;3580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1" name="Google Shape;3581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2" name="Google Shape;3582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3" name="Google Shape;3583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4" name="Google Shape;3584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5" name="Google Shape;3585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6" name="Google Shape;3586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7" name="Google Shape;3587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8" name="Google Shape;3588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89" name="Google Shape;3589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0" name="Google Shape;3590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1" name="Google Shape;3591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2" name="Google Shape;3592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3" name="Google Shape;3593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4" name="Google Shape;3594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5" name="Google Shape;3595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6" name="Google Shape;3596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7" name="Google Shape;3597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8" name="Google Shape;3598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99" name="Google Shape;3599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00" name="Google Shape;3600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01" name="Google Shape;3601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02" name="Google Shape;3602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03" name="Google Shape;3603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04" name="Google Shape;3604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05" name="Google Shape;3605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06" name="Google Shape;3606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07" name="Google Shape;3607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3608" name="Google Shape;3608;p42"/>
              <p:cNvGrpSpPr/>
              <p:nvPr/>
            </p:nvGrpSpPr>
            <p:grpSpPr>
              <a:xfrm>
                <a:off x="2106868" y="3343589"/>
                <a:ext cx="3537517" cy="1239932"/>
                <a:chOff x="2636768" y="3167689"/>
                <a:chExt cx="3537517" cy="1239932"/>
              </a:xfrm>
            </p:grpSpPr>
            <p:grpSp>
              <p:nvGrpSpPr>
                <p:cNvPr id="3609" name="Google Shape;3609;p42"/>
                <p:cNvGrpSpPr/>
                <p:nvPr/>
              </p:nvGrpSpPr>
              <p:grpSpPr>
                <a:xfrm>
                  <a:off x="263676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610" name="Google Shape;3610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11" name="Google Shape;3611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12" name="Google Shape;3612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13" name="Google Shape;3613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14" name="Google Shape;3614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15" name="Google Shape;3615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16" name="Google Shape;3616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17" name="Google Shape;3617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18" name="Google Shape;3618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19" name="Google Shape;3619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0" name="Google Shape;3620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1" name="Google Shape;3621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2" name="Google Shape;3622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3" name="Google Shape;3623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4" name="Google Shape;3624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5" name="Google Shape;3625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6" name="Google Shape;3626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7" name="Google Shape;3627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8" name="Google Shape;3628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29" name="Google Shape;3629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0" name="Google Shape;3630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1" name="Google Shape;3631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2" name="Google Shape;3632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3" name="Google Shape;3633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4" name="Google Shape;3634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5" name="Google Shape;3635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6" name="Google Shape;3636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7" name="Google Shape;3637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8" name="Google Shape;3638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39" name="Google Shape;3639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0" name="Google Shape;3640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1" name="Google Shape;3641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2" name="Google Shape;3642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3" name="Google Shape;3643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4" name="Google Shape;3644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5" name="Google Shape;3645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6" name="Google Shape;3646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7" name="Google Shape;3647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8" name="Google Shape;3648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49" name="Google Shape;3649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0" name="Google Shape;3650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1" name="Google Shape;3651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2" name="Google Shape;3652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3" name="Google Shape;3653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4" name="Google Shape;3654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5" name="Google Shape;3655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6" name="Google Shape;3656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7" name="Google Shape;3657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8" name="Google Shape;3658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59" name="Google Shape;3659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0" name="Google Shape;3660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1" name="Google Shape;3661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2" name="Google Shape;3662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3" name="Google Shape;3663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4" name="Google Shape;3664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5" name="Google Shape;3665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6" name="Google Shape;3666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7" name="Google Shape;3667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8" name="Google Shape;3668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9" name="Google Shape;3669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0" name="Google Shape;3670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1" name="Google Shape;3671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2" name="Google Shape;3672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3" name="Google Shape;3673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4" name="Google Shape;3674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5" name="Google Shape;3675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6" name="Google Shape;3676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7" name="Google Shape;3677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8" name="Google Shape;3678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9" name="Google Shape;3679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3680" name="Google Shape;3680;p42"/>
                <p:cNvGrpSpPr/>
                <p:nvPr/>
              </p:nvGrpSpPr>
              <p:grpSpPr>
                <a:xfrm>
                  <a:off x="440551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681" name="Google Shape;3681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2" name="Google Shape;3682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3" name="Google Shape;3683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4" name="Google Shape;3684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5" name="Google Shape;3685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6" name="Google Shape;3686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7" name="Google Shape;3687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8" name="Google Shape;3688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9" name="Google Shape;3689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0" name="Google Shape;3690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1" name="Google Shape;3691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2" name="Google Shape;3692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3" name="Google Shape;3693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4" name="Google Shape;3694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5" name="Google Shape;3695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6" name="Google Shape;3696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7" name="Google Shape;3697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8" name="Google Shape;3698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9" name="Google Shape;3699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0" name="Google Shape;3700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1" name="Google Shape;3701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2" name="Google Shape;3702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3" name="Google Shape;3703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4" name="Google Shape;3704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5" name="Google Shape;3705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6" name="Google Shape;3706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7" name="Google Shape;3707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8" name="Google Shape;3708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9" name="Google Shape;3709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0" name="Google Shape;3710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1" name="Google Shape;3711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2" name="Google Shape;3712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3" name="Google Shape;3713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4" name="Google Shape;3714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5" name="Google Shape;3715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6" name="Google Shape;3716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7" name="Google Shape;3717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8" name="Google Shape;3718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9" name="Google Shape;3719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0" name="Google Shape;3720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1" name="Google Shape;3721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2" name="Google Shape;3722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3" name="Google Shape;3723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4" name="Google Shape;3724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5" name="Google Shape;3725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6" name="Google Shape;3726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7" name="Google Shape;3727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8" name="Google Shape;3728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9" name="Google Shape;3729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30" name="Google Shape;3730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31" name="Google Shape;3731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32" name="Google Shape;3732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33" name="Google Shape;3733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34" name="Google Shape;3734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35" name="Google Shape;3735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36" name="Google Shape;3736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37" name="Google Shape;3737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38" name="Google Shape;3738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39" name="Google Shape;3739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40" name="Google Shape;3740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41" name="Google Shape;3741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42" name="Google Shape;3742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43" name="Google Shape;3743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44" name="Google Shape;3744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45" name="Google Shape;3745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46" name="Google Shape;3746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47" name="Google Shape;3747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48" name="Google Shape;3748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49" name="Google Shape;3749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50" name="Google Shape;3750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grpSp>
          <p:nvGrpSpPr>
            <p:cNvPr id="3751" name="Google Shape;3751;p42"/>
            <p:cNvGrpSpPr/>
            <p:nvPr/>
          </p:nvGrpSpPr>
          <p:grpSpPr>
            <a:xfrm>
              <a:off x="1412225" y="948414"/>
              <a:ext cx="530093" cy="531450"/>
              <a:chOff x="1399900" y="1394664"/>
              <a:chExt cx="530093" cy="531450"/>
            </a:xfrm>
          </p:grpSpPr>
          <p:sp>
            <p:nvSpPr>
              <p:cNvPr id="3752" name="Google Shape;3752;p42"/>
              <p:cNvSpPr/>
              <p:nvPr/>
            </p:nvSpPr>
            <p:spPr>
              <a:xfrm>
                <a:off x="1399900" y="139467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3" name="Google Shape;3753;p42"/>
              <p:cNvSpPr/>
              <p:nvPr/>
            </p:nvSpPr>
            <p:spPr>
              <a:xfrm>
                <a:off x="1576593" y="139466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4" name="Google Shape;3754;p42"/>
              <p:cNvSpPr/>
              <p:nvPr/>
            </p:nvSpPr>
            <p:spPr>
              <a:xfrm>
                <a:off x="1753293" y="139466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5" name="Google Shape;3755;p42"/>
              <p:cNvSpPr/>
              <p:nvPr/>
            </p:nvSpPr>
            <p:spPr>
              <a:xfrm>
                <a:off x="1399900" y="157189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6" name="Google Shape;3756;p42"/>
              <p:cNvSpPr/>
              <p:nvPr/>
            </p:nvSpPr>
            <p:spPr>
              <a:xfrm>
                <a:off x="1576593" y="157188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7" name="Google Shape;3757;p42"/>
              <p:cNvSpPr/>
              <p:nvPr/>
            </p:nvSpPr>
            <p:spPr>
              <a:xfrm>
                <a:off x="1753293" y="157188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8" name="Google Shape;3758;p42"/>
              <p:cNvSpPr/>
              <p:nvPr/>
            </p:nvSpPr>
            <p:spPr>
              <a:xfrm>
                <a:off x="1399900" y="174882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9" name="Google Shape;3759;p42"/>
              <p:cNvSpPr/>
              <p:nvPr/>
            </p:nvSpPr>
            <p:spPr>
              <a:xfrm>
                <a:off x="1753293" y="1748827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0" name="Google Shape;3760;p42"/>
              <p:cNvSpPr/>
              <p:nvPr/>
            </p:nvSpPr>
            <p:spPr>
              <a:xfrm>
                <a:off x="1576630" y="174911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1" name="Google Shape;3761;p42"/>
              <p:cNvSpPr/>
              <p:nvPr/>
            </p:nvSpPr>
            <p:spPr>
              <a:xfrm>
                <a:off x="1446238" y="14412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2" name="Google Shape;3762;p42"/>
              <p:cNvSpPr/>
              <p:nvPr/>
            </p:nvSpPr>
            <p:spPr>
              <a:xfrm>
                <a:off x="1622950" y="14412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3" name="Google Shape;3763;p42"/>
              <p:cNvSpPr/>
              <p:nvPr/>
            </p:nvSpPr>
            <p:spPr>
              <a:xfrm>
                <a:off x="1799650" y="14412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4" name="Google Shape;3764;p42"/>
              <p:cNvSpPr/>
              <p:nvPr/>
            </p:nvSpPr>
            <p:spPr>
              <a:xfrm>
                <a:off x="1446238" y="16182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5" name="Google Shape;3765;p42"/>
              <p:cNvSpPr/>
              <p:nvPr/>
            </p:nvSpPr>
            <p:spPr>
              <a:xfrm>
                <a:off x="1446263" y="17955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6" name="Google Shape;3766;p42"/>
              <p:cNvSpPr/>
              <p:nvPr/>
            </p:nvSpPr>
            <p:spPr>
              <a:xfrm>
                <a:off x="1622950" y="1618400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7" name="Google Shape;3767;p42"/>
              <p:cNvSpPr/>
              <p:nvPr/>
            </p:nvSpPr>
            <p:spPr>
              <a:xfrm>
                <a:off x="1622950" y="17955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8" name="Google Shape;3768;p42"/>
              <p:cNvSpPr/>
              <p:nvPr/>
            </p:nvSpPr>
            <p:spPr>
              <a:xfrm>
                <a:off x="1799650" y="1618250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9" name="Google Shape;3769;p42"/>
              <p:cNvSpPr/>
              <p:nvPr/>
            </p:nvSpPr>
            <p:spPr>
              <a:xfrm>
                <a:off x="1799713" y="17955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770" name="Google Shape;3770;p42"/>
          <p:cNvGrpSpPr/>
          <p:nvPr/>
        </p:nvGrpSpPr>
        <p:grpSpPr>
          <a:xfrm>
            <a:off x="7130651" y="5761436"/>
            <a:ext cx="706791" cy="708600"/>
            <a:chOff x="1399900" y="1394664"/>
            <a:chExt cx="530093" cy="531450"/>
          </a:xfrm>
        </p:grpSpPr>
        <p:sp>
          <p:nvSpPr>
            <p:cNvPr id="3771" name="Google Shape;3771;p42"/>
            <p:cNvSpPr/>
            <p:nvPr/>
          </p:nvSpPr>
          <p:spPr>
            <a:xfrm>
              <a:off x="1399900" y="1394673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2" name="Google Shape;3772;p42"/>
            <p:cNvSpPr/>
            <p:nvPr/>
          </p:nvSpPr>
          <p:spPr>
            <a:xfrm>
              <a:off x="1576593" y="1394664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3" name="Google Shape;3773;p42"/>
            <p:cNvSpPr/>
            <p:nvPr/>
          </p:nvSpPr>
          <p:spPr>
            <a:xfrm>
              <a:off x="1753293" y="1394664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4" name="Google Shape;3774;p42"/>
            <p:cNvSpPr/>
            <p:nvPr/>
          </p:nvSpPr>
          <p:spPr>
            <a:xfrm>
              <a:off x="1399900" y="1571898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5" name="Google Shape;3775;p42"/>
            <p:cNvSpPr/>
            <p:nvPr/>
          </p:nvSpPr>
          <p:spPr>
            <a:xfrm>
              <a:off x="1576593" y="1571889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6" name="Google Shape;3776;p42"/>
            <p:cNvSpPr/>
            <p:nvPr/>
          </p:nvSpPr>
          <p:spPr>
            <a:xfrm>
              <a:off x="1753293" y="1571889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7" name="Google Shape;3777;p42"/>
            <p:cNvSpPr/>
            <p:nvPr/>
          </p:nvSpPr>
          <p:spPr>
            <a:xfrm>
              <a:off x="1399900" y="1748823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8" name="Google Shape;3778;p42"/>
            <p:cNvSpPr/>
            <p:nvPr/>
          </p:nvSpPr>
          <p:spPr>
            <a:xfrm>
              <a:off x="1753293" y="1748827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9" name="Google Shape;3779;p42"/>
            <p:cNvSpPr/>
            <p:nvPr/>
          </p:nvSpPr>
          <p:spPr>
            <a:xfrm>
              <a:off x="1576630" y="1749114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0" name="Google Shape;3780;p42"/>
            <p:cNvSpPr/>
            <p:nvPr/>
          </p:nvSpPr>
          <p:spPr>
            <a:xfrm>
              <a:off x="1446238" y="14412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1" name="Google Shape;3781;p42"/>
            <p:cNvSpPr/>
            <p:nvPr/>
          </p:nvSpPr>
          <p:spPr>
            <a:xfrm>
              <a:off x="1622950" y="14412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2" name="Google Shape;3782;p42"/>
            <p:cNvSpPr/>
            <p:nvPr/>
          </p:nvSpPr>
          <p:spPr>
            <a:xfrm>
              <a:off x="1799650" y="14412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3" name="Google Shape;3783;p42"/>
            <p:cNvSpPr/>
            <p:nvPr/>
          </p:nvSpPr>
          <p:spPr>
            <a:xfrm>
              <a:off x="1446238" y="161823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4" name="Google Shape;3784;p42"/>
            <p:cNvSpPr/>
            <p:nvPr/>
          </p:nvSpPr>
          <p:spPr>
            <a:xfrm>
              <a:off x="1446263" y="17955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5" name="Google Shape;3785;p42"/>
            <p:cNvSpPr/>
            <p:nvPr/>
          </p:nvSpPr>
          <p:spPr>
            <a:xfrm>
              <a:off x="1622950" y="1618400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6" name="Google Shape;3786;p42"/>
            <p:cNvSpPr/>
            <p:nvPr/>
          </p:nvSpPr>
          <p:spPr>
            <a:xfrm>
              <a:off x="1622950" y="17955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7" name="Google Shape;3787;p42"/>
            <p:cNvSpPr/>
            <p:nvPr/>
          </p:nvSpPr>
          <p:spPr>
            <a:xfrm>
              <a:off x="1799650" y="1618250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8" name="Google Shape;3788;p42"/>
            <p:cNvSpPr/>
            <p:nvPr/>
          </p:nvSpPr>
          <p:spPr>
            <a:xfrm>
              <a:off x="1799713" y="17955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89" name="Google Shape;3789;p42"/>
          <p:cNvGrpSpPr/>
          <p:nvPr/>
        </p:nvGrpSpPr>
        <p:grpSpPr>
          <a:xfrm rot="5400000">
            <a:off x="2075659" y="5275717"/>
            <a:ext cx="1650428" cy="236177"/>
            <a:chOff x="5449025" y="3078350"/>
            <a:chExt cx="1919400" cy="274200"/>
          </a:xfrm>
        </p:grpSpPr>
        <p:sp>
          <p:nvSpPr>
            <p:cNvPr id="3790" name="Google Shape;3790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1" name="Google Shape;3791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2" name="Google Shape;3792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3" name="Google Shape;3793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4" name="Google Shape;3794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5" name="Google Shape;3795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6" name="Google Shape;3796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97" name="Google Shape;3797;p42"/>
          <p:cNvSpPr/>
          <p:nvPr/>
        </p:nvSpPr>
        <p:spPr>
          <a:xfrm>
            <a:off x="4018943" y="5997717"/>
            <a:ext cx="235600" cy="236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8" name="Google Shape;3798;p42"/>
          <p:cNvSpPr/>
          <p:nvPr/>
        </p:nvSpPr>
        <p:spPr>
          <a:xfrm>
            <a:off x="5661960" y="3364801"/>
            <a:ext cx="235600" cy="236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9" name="Google Shape;3799;p42"/>
          <p:cNvSpPr/>
          <p:nvPr/>
        </p:nvSpPr>
        <p:spPr>
          <a:xfrm>
            <a:off x="4391643" y="6233884"/>
            <a:ext cx="235600" cy="236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0" name="Google Shape;3800;p42"/>
          <p:cNvSpPr/>
          <p:nvPr/>
        </p:nvSpPr>
        <p:spPr>
          <a:xfrm>
            <a:off x="5083027" y="3428984"/>
            <a:ext cx="235600" cy="236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1" name="Google Shape;3801;p42"/>
          <p:cNvSpPr/>
          <p:nvPr/>
        </p:nvSpPr>
        <p:spPr>
          <a:xfrm>
            <a:off x="4716660" y="5654884"/>
            <a:ext cx="235600" cy="236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02" name="Google Shape;3802;p42"/>
          <p:cNvGrpSpPr/>
          <p:nvPr/>
        </p:nvGrpSpPr>
        <p:grpSpPr>
          <a:xfrm>
            <a:off x="5754325" y="3805417"/>
            <a:ext cx="1650428" cy="1654844"/>
            <a:chOff x="2408969" y="2902913"/>
            <a:chExt cx="1237821" cy="1241133"/>
          </a:xfrm>
        </p:grpSpPr>
        <p:grpSp>
          <p:nvGrpSpPr>
            <p:cNvPr id="3803" name="Google Shape;3803;p42"/>
            <p:cNvGrpSpPr/>
            <p:nvPr/>
          </p:nvGrpSpPr>
          <p:grpSpPr>
            <a:xfrm>
              <a:off x="2408969" y="3258413"/>
              <a:ext cx="1237821" cy="177133"/>
              <a:chOff x="5449025" y="3078350"/>
              <a:chExt cx="1919400" cy="274200"/>
            </a:xfrm>
          </p:grpSpPr>
          <p:sp>
            <p:nvSpPr>
              <p:cNvPr id="3804" name="Google Shape;3804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5" name="Google Shape;3805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6" name="Google Shape;3806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7" name="Google Shape;3807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8" name="Google Shape;3808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9" name="Google Shape;3809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0" name="Google Shape;3810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11" name="Google Shape;3811;p42"/>
            <p:cNvGrpSpPr/>
            <p:nvPr/>
          </p:nvGrpSpPr>
          <p:grpSpPr>
            <a:xfrm>
              <a:off x="2408969" y="3435538"/>
              <a:ext cx="1237821" cy="177133"/>
              <a:chOff x="5449025" y="3078350"/>
              <a:chExt cx="1919400" cy="274200"/>
            </a:xfrm>
          </p:grpSpPr>
          <p:sp>
            <p:nvSpPr>
              <p:cNvPr id="3812" name="Google Shape;3812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3" name="Google Shape;3813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4" name="Google Shape;3814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5" name="Google Shape;3815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6" name="Google Shape;3816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7" name="Google Shape;3817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8" name="Google Shape;3818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19" name="Google Shape;3819;p42"/>
            <p:cNvGrpSpPr/>
            <p:nvPr/>
          </p:nvGrpSpPr>
          <p:grpSpPr>
            <a:xfrm>
              <a:off x="2408969" y="3612663"/>
              <a:ext cx="1237821" cy="177133"/>
              <a:chOff x="5449025" y="3078350"/>
              <a:chExt cx="1919400" cy="274200"/>
            </a:xfrm>
          </p:grpSpPr>
          <p:sp>
            <p:nvSpPr>
              <p:cNvPr id="3820" name="Google Shape;3820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1" name="Google Shape;3821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2" name="Google Shape;3822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3" name="Google Shape;3823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4" name="Google Shape;3824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5" name="Google Shape;3825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6" name="Google Shape;3826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27" name="Google Shape;3827;p42"/>
            <p:cNvGrpSpPr/>
            <p:nvPr/>
          </p:nvGrpSpPr>
          <p:grpSpPr>
            <a:xfrm rot="5400000">
              <a:off x="2586094" y="3435538"/>
              <a:ext cx="1237821" cy="177133"/>
              <a:chOff x="5449025" y="3078350"/>
              <a:chExt cx="1919400" cy="274200"/>
            </a:xfrm>
          </p:grpSpPr>
          <p:sp>
            <p:nvSpPr>
              <p:cNvPr id="3828" name="Google Shape;3828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9" name="Google Shape;3829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0" name="Google Shape;3830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1" name="Google Shape;3831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2" name="Google Shape;3832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3" name="Google Shape;3833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4" name="Google Shape;3834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35" name="Google Shape;3835;p42"/>
            <p:cNvGrpSpPr/>
            <p:nvPr/>
          </p:nvGrpSpPr>
          <p:grpSpPr>
            <a:xfrm rot="5400000">
              <a:off x="2408969" y="3435538"/>
              <a:ext cx="1237821" cy="177133"/>
              <a:chOff x="5449025" y="3078350"/>
              <a:chExt cx="1919400" cy="274200"/>
            </a:xfrm>
          </p:grpSpPr>
          <p:sp>
            <p:nvSpPr>
              <p:cNvPr id="3836" name="Google Shape;3836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7" name="Google Shape;3837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8" name="Google Shape;3838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9" name="Google Shape;3839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0" name="Google Shape;3840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1" name="Google Shape;3841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2" name="Google Shape;3842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43" name="Google Shape;3843;p42"/>
            <p:cNvGrpSpPr/>
            <p:nvPr/>
          </p:nvGrpSpPr>
          <p:grpSpPr>
            <a:xfrm rot="5400000">
              <a:off x="2231844" y="3435538"/>
              <a:ext cx="1237821" cy="177133"/>
              <a:chOff x="5449025" y="3078350"/>
              <a:chExt cx="1919400" cy="274200"/>
            </a:xfrm>
          </p:grpSpPr>
          <p:sp>
            <p:nvSpPr>
              <p:cNvPr id="3844" name="Google Shape;3844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5" name="Google Shape;3845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6" name="Google Shape;3846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7" name="Google Shape;3847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8" name="Google Shape;3848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9" name="Google Shape;3849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0" name="Google Shape;3850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51" name="Google Shape;3851;p42"/>
            <p:cNvGrpSpPr/>
            <p:nvPr/>
          </p:nvGrpSpPr>
          <p:grpSpPr>
            <a:xfrm>
              <a:off x="2408969" y="3081288"/>
              <a:ext cx="1237821" cy="177133"/>
              <a:chOff x="5449025" y="3078350"/>
              <a:chExt cx="1919400" cy="274200"/>
            </a:xfrm>
          </p:grpSpPr>
          <p:sp>
            <p:nvSpPr>
              <p:cNvPr id="3852" name="Google Shape;3852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3" name="Google Shape;3853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4" name="Google Shape;3854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5" name="Google Shape;3855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6" name="Google Shape;3856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7" name="Google Shape;3857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8" name="Google Shape;3858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59" name="Google Shape;3859;p42"/>
            <p:cNvGrpSpPr/>
            <p:nvPr/>
          </p:nvGrpSpPr>
          <p:grpSpPr>
            <a:xfrm>
              <a:off x="2408969" y="2902913"/>
              <a:ext cx="1237821" cy="177133"/>
              <a:chOff x="5449025" y="3078350"/>
              <a:chExt cx="1919400" cy="274200"/>
            </a:xfrm>
          </p:grpSpPr>
          <p:sp>
            <p:nvSpPr>
              <p:cNvPr id="3860" name="Google Shape;3860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1" name="Google Shape;3861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2" name="Google Shape;3862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3" name="Google Shape;3863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4" name="Google Shape;3864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5" name="Google Shape;3865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6" name="Google Shape;3866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67" name="Google Shape;3867;p42"/>
            <p:cNvGrpSpPr/>
            <p:nvPr/>
          </p:nvGrpSpPr>
          <p:grpSpPr>
            <a:xfrm>
              <a:off x="2408969" y="3789788"/>
              <a:ext cx="1237821" cy="177133"/>
              <a:chOff x="5449025" y="3078350"/>
              <a:chExt cx="1919400" cy="274200"/>
            </a:xfrm>
          </p:grpSpPr>
          <p:sp>
            <p:nvSpPr>
              <p:cNvPr id="3868" name="Google Shape;3868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9" name="Google Shape;3869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0" name="Google Shape;3870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1" name="Google Shape;3871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2" name="Google Shape;3872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3" name="Google Shape;3873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4" name="Google Shape;3874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75" name="Google Shape;3875;p42"/>
            <p:cNvGrpSpPr/>
            <p:nvPr/>
          </p:nvGrpSpPr>
          <p:grpSpPr>
            <a:xfrm>
              <a:off x="2408969" y="3966913"/>
              <a:ext cx="1237821" cy="177133"/>
              <a:chOff x="5449025" y="3078350"/>
              <a:chExt cx="1919400" cy="274200"/>
            </a:xfrm>
          </p:grpSpPr>
          <p:sp>
            <p:nvSpPr>
              <p:cNvPr id="3876" name="Google Shape;3876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7" name="Google Shape;3877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8" name="Google Shape;3878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9" name="Google Shape;3879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0" name="Google Shape;3880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1" name="Google Shape;3881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2" name="Google Shape;3882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83" name="Google Shape;3883;p42"/>
            <p:cNvGrpSpPr/>
            <p:nvPr/>
          </p:nvGrpSpPr>
          <p:grpSpPr>
            <a:xfrm>
              <a:off x="2585493" y="3080102"/>
              <a:ext cx="176700" cy="177000"/>
              <a:chOff x="3832268" y="4133839"/>
              <a:chExt cx="176700" cy="177000"/>
            </a:xfrm>
          </p:grpSpPr>
          <p:sp>
            <p:nvSpPr>
              <p:cNvPr id="3884" name="Google Shape;3884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5" name="Google Shape;3885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86" name="Google Shape;3886;p42"/>
            <p:cNvGrpSpPr/>
            <p:nvPr/>
          </p:nvGrpSpPr>
          <p:grpSpPr>
            <a:xfrm>
              <a:off x="2939530" y="3080102"/>
              <a:ext cx="176700" cy="177000"/>
              <a:chOff x="3832268" y="4133839"/>
              <a:chExt cx="176700" cy="177000"/>
            </a:xfrm>
          </p:grpSpPr>
          <p:sp>
            <p:nvSpPr>
              <p:cNvPr id="3887" name="Google Shape;3887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8" name="Google Shape;3888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89" name="Google Shape;3889;p42"/>
            <p:cNvGrpSpPr/>
            <p:nvPr/>
          </p:nvGrpSpPr>
          <p:grpSpPr>
            <a:xfrm>
              <a:off x="3293793" y="3080102"/>
              <a:ext cx="176700" cy="177000"/>
              <a:chOff x="3832268" y="4133839"/>
              <a:chExt cx="176700" cy="177000"/>
            </a:xfrm>
          </p:grpSpPr>
          <p:sp>
            <p:nvSpPr>
              <p:cNvPr id="3890" name="Google Shape;3890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1" name="Google Shape;3891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92" name="Google Shape;3892;p42"/>
            <p:cNvGrpSpPr/>
            <p:nvPr/>
          </p:nvGrpSpPr>
          <p:grpSpPr>
            <a:xfrm>
              <a:off x="2585493" y="3435602"/>
              <a:ext cx="176700" cy="177000"/>
              <a:chOff x="3832268" y="4133839"/>
              <a:chExt cx="176700" cy="177000"/>
            </a:xfrm>
          </p:grpSpPr>
          <p:sp>
            <p:nvSpPr>
              <p:cNvPr id="3893" name="Google Shape;3893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4" name="Google Shape;3894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95" name="Google Shape;3895;p42"/>
            <p:cNvGrpSpPr/>
            <p:nvPr/>
          </p:nvGrpSpPr>
          <p:grpSpPr>
            <a:xfrm>
              <a:off x="2939518" y="3434939"/>
              <a:ext cx="176700" cy="177000"/>
              <a:chOff x="3832268" y="4133839"/>
              <a:chExt cx="176700" cy="177000"/>
            </a:xfrm>
          </p:grpSpPr>
          <p:sp>
            <p:nvSpPr>
              <p:cNvPr id="3896" name="Google Shape;3896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7" name="Google Shape;3897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98" name="Google Shape;3898;p42"/>
            <p:cNvGrpSpPr/>
            <p:nvPr/>
          </p:nvGrpSpPr>
          <p:grpSpPr>
            <a:xfrm>
              <a:off x="3293568" y="3434939"/>
              <a:ext cx="176700" cy="177000"/>
              <a:chOff x="3832268" y="4133839"/>
              <a:chExt cx="176700" cy="177000"/>
            </a:xfrm>
          </p:grpSpPr>
          <p:sp>
            <p:nvSpPr>
              <p:cNvPr id="3899" name="Google Shape;3899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0" name="Google Shape;3900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01" name="Google Shape;3901;p42"/>
            <p:cNvGrpSpPr/>
            <p:nvPr/>
          </p:nvGrpSpPr>
          <p:grpSpPr>
            <a:xfrm>
              <a:off x="3293793" y="3790514"/>
              <a:ext cx="176700" cy="177000"/>
              <a:chOff x="3832268" y="4133839"/>
              <a:chExt cx="176700" cy="177000"/>
            </a:xfrm>
          </p:grpSpPr>
          <p:sp>
            <p:nvSpPr>
              <p:cNvPr id="3902" name="Google Shape;3902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3" name="Google Shape;3903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04" name="Google Shape;3904;p42"/>
            <p:cNvGrpSpPr/>
            <p:nvPr/>
          </p:nvGrpSpPr>
          <p:grpSpPr>
            <a:xfrm>
              <a:off x="2939518" y="3789789"/>
              <a:ext cx="176700" cy="177000"/>
              <a:chOff x="3832268" y="4133839"/>
              <a:chExt cx="176700" cy="177000"/>
            </a:xfrm>
          </p:grpSpPr>
          <p:sp>
            <p:nvSpPr>
              <p:cNvPr id="3905" name="Google Shape;3905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6" name="Google Shape;3906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07" name="Google Shape;3907;p42"/>
            <p:cNvGrpSpPr/>
            <p:nvPr/>
          </p:nvGrpSpPr>
          <p:grpSpPr>
            <a:xfrm>
              <a:off x="2585268" y="3789864"/>
              <a:ext cx="176700" cy="177000"/>
              <a:chOff x="3832268" y="4133839"/>
              <a:chExt cx="176700" cy="177000"/>
            </a:xfrm>
          </p:grpSpPr>
          <p:sp>
            <p:nvSpPr>
              <p:cNvPr id="3908" name="Google Shape;3908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9" name="Google Shape;3909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910" name="Google Shape;3910;p42"/>
          <p:cNvGrpSpPr/>
          <p:nvPr/>
        </p:nvGrpSpPr>
        <p:grpSpPr>
          <a:xfrm>
            <a:off x="5318791" y="-146332"/>
            <a:ext cx="4716689" cy="3306709"/>
            <a:chOff x="3989093" y="-109749"/>
            <a:chExt cx="3537517" cy="2480032"/>
          </a:xfrm>
        </p:grpSpPr>
        <p:grpSp>
          <p:nvGrpSpPr>
            <p:cNvPr id="3911" name="Google Shape;3911;p42"/>
            <p:cNvGrpSpPr/>
            <p:nvPr/>
          </p:nvGrpSpPr>
          <p:grpSpPr>
            <a:xfrm>
              <a:off x="3989093" y="-109749"/>
              <a:ext cx="3537517" cy="2480032"/>
              <a:chOff x="2106868" y="2103489"/>
              <a:chExt cx="3537517" cy="2480032"/>
            </a:xfrm>
          </p:grpSpPr>
          <p:grpSp>
            <p:nvGrpSpPr>
              <p:cNvPr id="3912" name="Google Shape;3912;p42"/>
              <p:cNvGrpSpPr/>
              <p:nvPr/>
            </p:nvGrpSpPr>
            <p:grpSpPr>
              <a:xfrm>
                <a:off x="2106980" y="2103489"/>
                <a:ext cx="3537292" cy="1239932"/>
                <a:chOff x="4053293" y="687139"/>
                <a:chExt cx="3537292" cy="1239932"/>
              </a:xfrm>
            </p:grpSpPr>
            <p:grpSp>
              <p:nvGrpSpPr>
                <p:cNvPr id="3913" name="Google Shape;3913;p42"/>
                <p:cNvGrpSpPr/>
                <p:nvPr/>
              </p:nvGrpSpPr>
              <p:grpSpPr>
                <a:xfrm>
                  <a:off x="4053293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914" name="Google Shape;3914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15" name="Google Shape;3915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16" name="Google Shape;3916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17" name="Google Shape;3917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18" name="Google Shape;3918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19" name="Google Shape;3919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0" name="Google Shape;3920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1" name="Google Shape;3921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2" name="Google Shape;3922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3" name="Google Shape;3923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4" name="Google Shape;3924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5" name="Google Shape;3925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6" name="Google Shape;3926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7" name="Google Shape;3927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8" name="Google Shape;3928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29" name="Google Shape;3929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0" name="Google Shape;3930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1" name="Google Shape;3931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2" name="Google Shape;3932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3" name="Google Shape;3933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4" name="Google Shape;3934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5" name="Google Shape;3935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6" name="Google Shape;3936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7" name="Google Shape;3937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8" name="Google Shape;3938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39" name="Google Shape;3939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0" name="Google Shape;3940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1" name="Google Shape;3941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2" name="Google Shape;3942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3" name="Google Shape;3943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4" name="Google Shape;3944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5" name="Google Shape;3945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6" name="Google Shape;3946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7" name="Google Shape;3947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8" name="Google Shape;3948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49" name="Google Shape;3949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0" name="Google Shape;3950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1" name="Google Shape;3951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2" name="Google Shape;3952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3" name="Google Shape;3953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4" name="Google Shape;3954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5" name="Google Shape;3955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6" name="Google Shape;3956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7" name="Google Shape;3957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8" name="Google Shape;3958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59" name="Google Shape;3959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0" name="Google Shape;3960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1" name="Google Shape;3961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2" name="Google Shape;3962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3" name="Google Shape;3963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4" name="Google Shape;3964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5" name="Google Shape;3965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6" name="Google Shape;3966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7" name="Google Shape;3967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8" name="Google Shape;3968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69" name="Google Shape;3969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0" name="Google Shape;3970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1" name="Google Shape;3971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2" name="Google Shape;3972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3" name="Google Shape;3973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4" name="Google Shape;3974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5" name="Google Shape;3975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6" name="Google Shape;3976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7" name="Google Shape;3977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8" name="Google Shape;3978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79" name="Google Shape;3979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80" name="Google Shape;3980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81" name="Google Shape;3981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82" name="Google Shape;3982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83" name="Google Shape;3983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3984" name="Google Shape;3984;p42"/>
                <p:cNvGrpSpPr/>
                <p:nvPr/>
              </p:nvGrpSpPr>
              <p:grpSpPr>
                <a:xfrm>
                  <a:off x="5821818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985" name="Google Shape;3985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86" name="Google Shape;3986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87" name="Google Shape;3987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88" name="Google Shape;3988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89" name="Google Shape;3989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0" name="Google Shape;3990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1" name="Google Shape;3991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2" name="Google Shape;3992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3" name="Google Shape;3993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4" name="Google Shape;3994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5" name="Google Shape;3995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6" name="Google Shape;3996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7" name="Google Shape;3997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8" name="Google Shape;3998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999" name="Google Shape;3999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0" name="Google Shape;4000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1" name="Google Shape;4001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2" name="Google Shape;4002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3" name="Google Shape;4003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4" name="Google Shape;4004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5" name="Google Shape;4005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6" name="Google Shape;4006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7" name="Google Shape;4007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8" name="Google Shape;4008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09" name="Google Shape;4009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0" name="Google Shape;4010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1" name="Google Shape;4011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2" name="Google Shape;4012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3" name="Google Shape;4013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4" name="Google Shape;4014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5" name="Google Shape;4015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6" name="Google Shape;4016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7" name="Google Shape;4017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8" name="Google Shape;4018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19" name="Google Shape;4019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0" name="Google Shape;4020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1" name="Google Shape;4021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2" name="Google Shape;4022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3" name="Google Shape;4023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4" name="Google Shape;4024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5" name="Google Shape;4025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6" name="Google Shape;4026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7" name="Google Shape;4027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8" name="Google Shape;4028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29" name="Google Shape;4029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0" name="Google Shape;4030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1" name="Google Shape;4031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2" name="Google Shape;4032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3" name="Google Shape;4033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4" name="Google Shape;4034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5" name="Google Shape;4035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6" name="Google Shape;4036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7" name="Google Shape;4037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8" name="Google Shape;4038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39" name="Google Shape;4039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0" name="Google Shape;4040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1" name="Google Shape;4041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2" name="Google Shape;4042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3" name="Google Shape;4043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4" name="Google Shape;4044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5" name="Google Shape;4045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6" name="Google Shape;4046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7" name="Google Shape;4047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8" name="Google Shape;4048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9" name="Google Shape;4049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50" name="Google Shape;4050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51" name="Google Shape;4051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52" name="Google Shape;4052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53" name="Google Shape;4053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54" name="Google Shape;4054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4055" name="Google Shape;4055;p42"/>
              <p:cNvGrpSpPr/>
              <p:nvPr/>
            </p:nvGrpSpPr>
            <p:grpSpPr>
              <a:xfrm>
                <a:off x="2106868" y="3343589"/>
                <a:ext cx="3537517" cy="1239932"/>
                <a:chOff x="2636768" y="3167689"/>
                <a:chExt cx="3537517" cy="1239932"/>
              </a:xfrm>
            </p:grpSpPr>
            <p:grpSp>
              <p:nvGrpSpPr>
                <p:cNvPr id="4056" name="Google Shape;4056;p42"/>
                <p:cNvGrpSpPr/>
                <p:nvPr/>
              </p:nvGrpSpPr>
              <p:grpSpPr>
                <a:xfrm>
                  <a:off x="263676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4057" name="Google Shape;4057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58" name="Google Shape;4058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59" name="Google Shape;4059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0" name="Google Shape;4060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1" name="Google Shape;4061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2" name="Google Shape;4062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3" name="Google Shape;4063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4" name="Google Shape;4064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5" name="Google Shape;4065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6" name="Google Shape;4066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7" name="Google Shape;4067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8" name="Google Shape;4068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9" name="Google Shape;4069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0" name="Google Shape;4070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1" name="Google Shape;4071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2" name="Google Shape;4072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3" name="Google Shape;4073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4" name="Google Shape;4074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5" name="Google Shape;4075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6" name="Google Shape;4076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7" name="Google Shape;4077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8" name="Google Shape;4078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9" name="Google Shape;4079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0" name="Google Shape;4080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1" name="Google Shape;4081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2" name="Google Shape;4082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3" name="Google Shape;4083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4" name="Google Shape;4084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5" name="Google Shape;4085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6" name="Google Shape;4086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7" name="Google Shape;4087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8" name="Google Shape;4088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9" name="Google Shape;4089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0" name="Google Shape;4090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1" name="Google Shape;4091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2" name="Google Shape;4092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3" name="Google Shape;4093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4" name="Google Shape;4094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5" name="Google Shape;4095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6" name="Google Shape;4096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7" name="Google Shape;4097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8" name="Google Shape;4098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9" name="Google Shape;4099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0" name="Google Shape;4100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1" name="Google Shape;4101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2" name="Google Shape;4102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3" name="Google Shape;4103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4" name="Google Shape;4104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5" name="Google Shape;4105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6" name="Google Shape;4106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7" name="Google Shape;4107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8" name="Google Shape;4108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9" name="Google Shape;4109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0" name="Google Shape;4110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1" name="Google Shape;4111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2" name="Google Shape;4112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3" name="Google Shape;4113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4" name="Google Shape;4114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5" name="Google Shape;4115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6" name="Google Shape;4116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7" name="Google Shape;4117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8" name="Google Shape;4118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19" name="Google Shape;4119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20" name="Google Shape;4120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21" name="Google Shape;4121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22" name="Google Shape;4122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23" name="Google Shape;4123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24" name="Google Shape;4124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25" name="Google Shape;4125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26" name="Google Shape;4126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4127" name="Google Shape;4127;p42"/>
                <p:cNvGrpSpPr/>
                <p:nvPr/>
              </p:nvGrpSpPr>
              <p:grpSpPr>
                <a:xfrm>
                  <a:off x="440551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4128" name="Google Shape;4128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29" name="Google Shape;4129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30" name="Google Shape;4130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31" name="Google Shape;4131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32" name="Google Shape;4132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33" name="Google Shape;4133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34" name="Google Shape;4134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35" name="Google Shape;4135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36" name="Google Shape;4136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37" name="Google Shape;4137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38" name="Google Shape;4138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39" name="Google Shape;4139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40" name="Google Shape;4140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41" name="Google Shape;4141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42" name="Google Shape;4142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43" name="Google Shape;4143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44" name="Google Shape;4144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45" name="Google Shape;4145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46" name="Google Shape;4146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47" name="Google Shape;4147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48" name="Google Shape;4148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49" name="Google Shape;4149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50" name="Google Shape;4150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51" name="Google Shape;4151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52" name="Google Shape;4152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53" name="Google Shape;4153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54" name="Google Shape;4154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55" name="Google Shape;4155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56" name="Google Shape;4156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57" name="Google Shape;4157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58" name="Google Shape;4158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59" name="Google Shape;4159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60" name="Google Shape;4160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61" name="Google Shape;4161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62" name="Google Shape;4162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63" name="Google Shape;4163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64" name="Google Shape;4164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65" name="Google Shape;4165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66" name="Google Shape;4166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67" name="Google Shape;4167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68" name="Google Shape;4168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69" name="Google Shape;4169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70" name="Google Shape;4170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71" name="Google Shape;4171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72" name="Google Shape;4172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73" name="Google Shape;4173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74" name="Google Shape;4174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75" name="Google Shape;4175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76" name="Google Shape;4176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77" name="Google Shape;4177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78" name="Google Shape;4178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79" name="Google Shape;4179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80" name="Google Shape;4180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81" name="Google Shape;4181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82" name="Google Shape;4182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83" name="Google Shape;4183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84" name="Google Shape;4184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85" name="Google Shape;4185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86" name="Google Shape;4186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87" name="Google Shape;4187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88" name="Google Shape;4188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89" name="Google Shape;4189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90" name="Google Shape;4190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91" name="Google Shape;4191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92" name="Google Shape;4192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93" name="Google Shape;4193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94" name="Google Shape;4194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95" name="Google Shape;4195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96" name="Google Shape;4196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97" name="Google Shape;4197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grpSp>
          <p:nvGrpSpPr>
            <p:cNvPr id="4198" name="Google Shape;4198;p42"/>
            <p:cNvGrpSpPr/>
            <p:nvPr/>
          </p:nvGrpSpPr>
          <p:grpSpPr>
            <a:xfrm>
              <a:off x="5055357" y="596088"/>
              <a:ext cx="1237821" cy="1241000"/>
              <a:chOff x="2408969" y="2902913"/>
              <a:chExt cx="1237821" cy="1241000"/>
            </a:xfrm>
          </p:grpSpPr>
          <p:grpSp>
            <p:nvGrpSpPr>
              <p:cNvPr id="4199" name="Google Shape;4199;p42"/>
              <p:cNvGrpSpPr/>
              <p:nvPr/>
            </p:nvGrpSpPr>
            <p:grpSpPr>
              <a:xfrm>
                <a:off x="2408969" y="3258413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00" name="Google Shape;4200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01" name="Google Shape;4201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02" name="Google Shape;4202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03" name="Google Shape;4203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04" name="Google Shape;4204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05" name="Google Shape;4205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06" name="Google Shape;4206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207" name="Google Shape;4207;p42"/>
              <p:cNvSpPr/>
              <p:nvPr/>
            </p:nvSpPr>
            <p:spPr>
              <a:xfrm>
                <a:off x="2408969" y="343553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8" name="Google Shape;4208;p42"/>
              <p:cNvSpPr/>
              <p:nvPr/>
            </p:nvSpPr>
            <p:spPr>
              <a:xfrm>
                <a:off x="2585801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9" name="Google Shape;4209;p42"/>
              <p:cNvSpPr/>
              <p:nvPr/>
            </p:nvSpPr>
            <p:spPr>
              <a:xfrm>
                <a:off x="2762632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0" name="Google Shape;4210;p42"/>
              <p:cNvSpPr/>
              <p:nvPr/>
            </p:nvSpPr>
            <p:spPr>
              <a:xfrm>
                <a:off x="2939464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1" name="Google Shape;4211;p42"/>
              <p:cNvSpPr/>
              <p:nvPr/>
            </p:nvSpPr>
            <p:spPr>
              <a:xfrm>
                <a:off x="3116295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2" name="Google Shape;4212;p42"/>
              <p:cNvSpPr/>
              <p:nvPr/>
            </p:nvSpPr>
            <p:spPr>
              <a:xfrm>
                <a:off x="3293127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3" name="Google Shape;4213;p42"/>
              <p:cNvSpPr/>
              <p:nvPr/>
            </p:nvSpPr>
            <p:spPr>
              <a:xfrm>
                <a:off x="3469959" y="343553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214" name="Google Shape;4214;p42"/>
              <p:cNvGrpSpPr/>
              <p:nvPr/>
            </p:nvGrpSpPr>
            <p:grpSpPr>
              <a:xfrm>
                <a:off x="2408969" y="3612663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15" name="Google Shape;4215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16" name="Google Shape;4216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17" name="Google Shape;4217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18" name="Google Shape;4218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19" name="Google Shape;4219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20" name="Google Shape;4220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21" name="Google Shape;4221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22" name="Google Shape;4222;p42"/>
              <p:cNvGrpSpPr/>
              <p:nvPr/>
            </p:nvGrpSpPr>
            <p:grpSpPr>
              <a:xfrm rot="5400000">
                <a:off x="2408969" y="3435538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23" name="Google Shape;4223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24" name="Google Shape;4224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25" name="Google Shape;4225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26" name="Google Shape;4226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27" name="Google Shape;4227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28" name="Google Shape;4228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29" name="Google Shape;4229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230" name="Google Shape;4230;p42"/>
              <p:cNvSpPr/>
              <p:nvPr/>
            </p:nvSpPr>
            <p:spPr>
              <a:xfrm>
                <a:off x="2408969" y="30812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1" name="Google Shape;4231;p42"/>
              <p:cNvSpPr/>
              <p:nvPr/>
            </p:nvSpPr>
            <p:spPr>
              <a:xfrm>
                <a:off x="2585801" y="308128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2" name="Google Shape;4232;p42"/>
              <p:cNvSpPr/>
              <p:nvPr/>
            </p:nvSpPr>
            <p:spPr>
              <a:xfrm>
                <a:off x="2939464" y="308128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3" name="Google Shape;4233;p42"/>
              <p:cNvSpPr/>
              <p:nvPr/>
            </p:nvSpPr>
            <p:spPr>
              <a:xfrm>
                <a:off x="3293127" y="308128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4" name="Google Shape;4234;p42"/>
              <p:cNvSpPr/>
              <p:nvPr/>
            </p:nvSpPr>
            <p:spPr>
              <a:xfrm>
                <a:off x="3469959" y="30812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5" name="Google Shape;4235;p42"/>
              <p:cNvSpPr/>
              <p:nvPr/>
            </p:nvSpPr>
            <p:spPr>
              <a:xfrm>
                <a:off x="2408969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6" name="Google Shape;4236;p42"/>
              <p:cNvSpPr/>
              <p:nvPr/>
            </p:nvSpPr>
            <p:spPr>
              <a:xfrm>
                <a:off x="2585801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7" name="Google Shape;4237;p42"/>
              <p:cNvSpPr/>
              <p:nvPr/>
            </p:nvSpPr>
            <p:spPr>
              <a:xfrm>
                <a:off x="2939464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8" name="Google Shape;4238;p42"/>
              <p:cNvSpPr/>
              <p:nvPr/>
            </p:nvSpPr>
            <p:spPr>
              <a:xfrm>
                <a:off x="3293127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9" name="Google Shape;4239;p42"/>
              <p:cNvSpPr/>
              <p:nvPr/>
            </p:nvSpPr>
            <p:spPr>
              <a:xfrm>
                <a:off x="3469959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0" name="Google Shape;4240;p42"/>
              <p:cNvSpPr/>
              <p:nvPr/>
            </p:nvSpPr>
            <p:spPr>
              <a:xfrm>
                <a:off x="2408969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1" name="Google Shape;4241;p42"/>
              <p:cNvSpPr/>
              <p:nvPr/>
            </p:nvSpPr>
            <p:spPr>
              <a:xfrm>
                <a:off x="2585801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2" name="Google Shape;4242;p42"/>
              <p:cNvSpPr/>
              <p:nvPr/>
            </p:nvSpPr>
            <p:spPr>
              <a:xfrm>
                <a:off x="2939464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3" name="Google Shape;4243;p42"/>
              <p:cNvSpPr/>
              <p:nvPr/>
            </p:nvSpPr>
            <p:spPr>
              <a:xfrm>
                <a:off x="3293127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4" name="Google Shape;4244;p42"/>
              <p:cNvSpPr/>
              <p:nvPr/>
            </p:nvSpPr>
            <p:spPr>
              <a:xfrm>
                <a:off x="3469959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5" name="Google Shape;4245;p42"/>
              <p:cNvSpPr/>
              <p:nvPr/>
            </p:nvSpPr>
            <p:spPr>
              <a:xfrm>
                <a:off x="2408969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6" name="Google Shape;4246;p42"/>
              <p:cNvSpPr/>
              <p:nvPr/>
            </p:nvSpPr>
            <p:spPr>
              <a:xfrm>
                <a:off x="2585801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7" name="Google Shape;4247;p42"/>
              <p:cNvSpPr/>
              <p:nvPr/>
            </p:nvSpPr>
            <p:spPr>
              <a:xfrm>
                <a:off x="2762632" y="3966913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8" name="Google Shape;4248;p42"/>
              <p:cNvSpPr/>
              <p:nvPr/>
            </p:nvSpPr>
            <p:spPr>
              <a:xfrm>
                <a:off x="2939464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9" name="Google Shape;4249;p42"/>
              <p:cNvSpPr/>
              <p:nvPr/>
            </p:nvSpPr>
            <p:spPr>
              <a:xfrm>
                <a:off x="3293127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0" name="Google Shape;4250;p42"/>
              <p:cNvSpPr/>
              <p:nvPr/>
            </p:nvSpPr>
            <p:spPr>
              <a:xfrm>
                <a:off x="3469959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251" name="Google Shape;4251;p42"/>
              <p:cNvGrpSpPr/>
              <p:nvPr/>
            </p:nvGrpSpPr>
            <p:grpSpPr>
              <a:xfrm>
                <a:off x="2585493" y="30801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52" name="Google Shape;4252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53" name="Google Shape;4253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54" name="Google Shape;4254;p42"/>
              <p:cNvGrpSpPr/>
              <p:nvPr/>
            </p:nvGrpSpPr>
            <p:grpSpPr>
              <a:xfrm>
                <a:off x="2939530" y="30801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55" name="Google Shape;4255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56" name="Google Shape;4256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57" name="Google Shape;4257;p42"/>
              <p:cNvGrpSpPr/>
              <p:nvPr/>
            </p:nvGrpSpPr>
            <p:grpSpPr>
              <a:xfrm>
                <a:off x="3293793" y="30801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58" name="Google Shape;4258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59" name="Google Shape;4259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60" name="Google Shape;4260;p42"/>
              <p:cNvGrpSpPr/>
              <p:nvPr/>
            </p:nvGrpSpPr>
            <p:grpSpPr>
              <a:xfrm>
                <a:off x="2585493" y="34356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61" name="Google Shape;4261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62" name="Google Shape;4262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63" name="Google Shape;4263;p42"/>
              <p:cNvGrpSpPr/>
              <p:nvPr/>
            </p:nvGrpSpPr>
            <p:grpSpPr>
              <a:xfrm>
                <a:off x="2939518" y="3434939"/>
                <a:ext cx="176700" cy="177000"/>
                <a:chOff x="3832268" y="4133839"/>
                <a:chExt cx="176700" cy="177000"/>
              </a:xfrm>
            </p:grpSpPr>
            <p:sp>
              <p:nvSpPr>
                <p:cNvPr id="4264" name="Google Shape;4264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65" name="Google Shape;4265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66" name="Google Shape;4266;p42"/>
              <p:cNvGrpSpPr/>
              <p:nvPr/>
            </p:nvGrpSpPr>
            <p:grpSpPr>
              <a:xfrm>
                <a:off x="3293568" y="3434939"/>
                <a:ext cx="176700" cy="177000"/>
                <a:chOff x="3832268" y="4133839"/>
                <a:chExt cx="176700" cy="177000"/>
              </a:xfrm>
            </p:grpSpPr>
            <p:sp>
              <p:nvSpPr>
                <p:cNvPr id="4267" name="Google Shape;4267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68" name="Google Shape;4268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69" name="Google Shape;4269;p42"/>
              <p:cNvGrpSpPr/>
              <p:nvPr/>
            </p:nvGrpSpPr>
            <p:grpSpPr>
              <a:xfrm>
                <a:off x="3293793" y="3790514"/>
                <a:ext cx="176700" cy="177000"/>
                <a:chOff x="3832268" y="4133839"/>
                <a:chExt cx="176700" cy="177000"/>
              </a:xfrm>
            </p:grpSpPr>
            <p:sp>
              <p:nvSpPr>
                <p:cNvPr id="4270" name="Google Shape;4270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71" name="Google Shape;4271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72" name="Google Shape;4272;p42"/>
              <p:cNvGrpSpPr/>
              <p:nvPr/>
            </p:nvGrpSpPr>
            <p:grpSpPr>
              <a:xfrm>
                <a:off x="2939518" y="3789789"/>
                <a:ext cx="176700" cy="177000"/>
                <a:chOff x="3832268" y="4133839"/>
                <a:chExt cx="176700" cy="177000"/>
              </a:xfrm>
            </p:grpSpPr>
            <p:sp>
              <p:nvSpPr>
                <p:cNvPr id="4273" name="Google Shape;4273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74" name="Google Shape;4274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275" name="Google Shape;4275;p42"/>
              <p:cNvSpPr/>
              <p:nvPr/>
            </p:nvSpPr>
            <p:spPr>
              <a:xfrm>
                <a:off x="2585268" y="378986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6" name="Google Shape;4276;p42"/>
              <p:cNvSpPr/>
              <p:nvPr/>
            </p:nvSpPr>
            <p:spPr>
              <a:xfrm>
                <a:off x="2631625" y="3836363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277" name="Google Shape;4277;p42"/>
              <p:cNvGrpSpPr/>
              <p:nvPr/>
            </p:nvGrpSpPr>
            <p:grpSpPr>
              <a:xfrm rot="5400000">
                <a:off x="2232132" y="3434876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78" name="Google Shape;4278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79" name="Google Shape;4279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80" name="Google Shape;4280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81" name="Google Shape;4281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82" name="Google Shape;4282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83" name="Google Shape;4283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84" name="Google Shape;4284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85" name="Google Shape;4285;p42"/>
              <p:cNvGrpSpPr/>
              <p:nvPr/>
            </p:nvGrpSpPr>
            <p:grpSpPr>
              <a:xfrm rot="5400000">
                <a:off x="2585794" y="3435538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86" name="Google Shape;4286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87" name="Google Shape;4287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88" name="Google Shape;4288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89" name="Google Shape;4289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90" name="Google Shape;4290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91" name="Google Shape;4291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92" name="Google Shape;4292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4293" name="Google Shape;4293;p42"/>
          <p:cNvGrpSpPr/>
          <p:nvPr/>
        </p:nvGrpSpPr>
        <p:grpSpPr>
          <a:xfrm>
            <a:off x="8280260" y="4953471"/>
            <a:ext cx="707928" cy="694275"/>
            <a:chOff x="5996725" y="610550"/>
            <a:chExt cx="823300" cy="822600"/>
          </a:xfrm>
        </p:grpSpPr>
        <p:sp>
          <p:nvSpPr>
            <p:cNvPr id="4294" name="Google Shape;4294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5" name="Google Shape;4295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6" name="Google Shape;4296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7" name="Google Shape;4297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8" name="Google Shape;4298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9" name="Google Shape;4299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0" name="Google Shape;4300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1" name="Google Shape;4301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2" name="Google Shape;4302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03" name="Google Shape;4303;p42"/>
          <p:cNvGrpSpPr/>
          <p:nvPr/>
        </p:nvGrpSpPr>
        <p:grpSpPr>
          <a:xfrm>
            <a:off x="7949393" y="3879337"/>
            <a:ext cx="236377" cy="694275"/>
            <a:chOff x="6545125" y="610550"/>
            <a:chExt cx="274900" cy="822600"/>
          </a:xfrm>
        </p:grpSpPr>
        <p:sp>
          <p:nvSpPr>
            <p:cNvPr id="4304" name="Google Shape;4304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5" name="Google Shape;4305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6" name="Google Shape;4306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07" name="Google Shape;4307;p42"/>
          <p:cNvGrpSpPr/>
          <p:nvPr/>
        </p:nvGrpSpPr>
        <p:grpSpPr>
          <a:xfrm>
            <a:off x="2033276" y="4282453"/>
            <a:ext cx="2358356" cy="2314248"/>
            <a:chOff x="5448325" y="610550"/>
            <a:chExt cx="2742700" cy="2742000"/>
          </a:xfrm>
        </p:grpSpPr>
        <p:sp>
          <p:nvSpPr>
            <p:cNvPr id="4308" name="Google Shape;4308;p42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9" name="Google Shape;4309;p42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0" name="Google Shape;4310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1" name="Google Shape;4311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2" name="Google Shape;4312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4" name="Google Shape;4314;p42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5" name="Google Shape;4315;p42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6" name="Google Shape;4316;p42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7" name="Google Shape;4317;p42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8" name="Google Shape;4318;p42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9" name="Google Shape;4319;p42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0" name="Google Shape;4320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1" name="Google Shape;4321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2" name="Google Shape;4322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3" name="Google Shape;4323;p42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4" name="Google Shape;4324;p42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5" name="Google Shape;4325;p42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6" name="Google Shape;4326;p42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7" name="Google Shape;4327;p42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8" name="Google Shape;4328;p42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9" name="Google Shape;4329;p42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0" name="Google Shape;4330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1" name="Google Shape;4331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2" name="Google Shape;4332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3" name="Google Shape;4333;p42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4" name="Google Shape;4334;p42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5" name="Google Shape;4335;p42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6" name="Google Shape;4336;p42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7" name="Google Shape;4337;p42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8" name="Google Shape;4338;p42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9" name="Google Shape;4339;p42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0" name="Google Shape;4340;p42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1" name="Google Shape;4341;p42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2" name="Google Shape;4342;p42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3" name="Google Shape;4343;p42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4" name="Google Shape;4344;p42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5" name="Google Shape;4345;p42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6" name="Google Shape;4346;p42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7" name="Google Shape;4347;p42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8" name="Google Shape;4348;p42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9" name="Google Shape;4349;p42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0" name="Google Shape;4350;p42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1" name="Google Shape;4351;p42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2" name="Google Shape;4352;p42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3" name="Google Shape;4353;p42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4" name="Google Shape;4354;p42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5" name="Google Shape;4355;p42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6" name="Google Shape;4356;p42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7" name="Google Shape;4357;p42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8" name="Google Shape;4358;p42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9" name="Google Shape;4359;p42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0" name="Google Shape;4360;p42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1" name="Google Shape;4361;p42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2" name="Google Shape;4362;p42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3" name="Google Shape;4363;p42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4" name="Google Shape;4364;p42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5" name="Google Shape;4365;p42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6" name="Google Shape;4366;p42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7" name="Google Shape;4367;p42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8" name="Google Shape;4368;p42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9" name="Google Shape;4369;p42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0" name="Google Shape;4370;p42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1" name="Google Shape;4371;p42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2" name="Google Shape;4372;p42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3" name="Google Shape;4373;p42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4" name="Google Shape;4374;p42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5" name="Google Shape;4375;p42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6" name="Google Shape;4376;p42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7" name="Google Shape;4377;p42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8" name="Google Shape;4378;p42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9" name="Google Shape;4379;p42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0" name="Google Shape;4380;p42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1" name="Google Shape;4381;p42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2" name="Google Shape;4382;p42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3" name="Google Shape;4383;p42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4" name="Google Shape;4384;p42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5" name="Google Shape;4385;p42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6" name="Google Shape;4386;p42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7" name="Google Shape;4387;p42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8" name="Google Shape;4388;p42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9" name="Google Shape;4389;p42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0" name="Google Shape;4390;p42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1" name="Google Shape;4391;p42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2" name="Google Shape;4392;p42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3" name="Google Shape;4393;p42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4" name="Google Shape;4394;p42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5" name="Google Shape;4395;p42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6" name="Google Shape;4396;p42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7" name="Google Shape;4397;p42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8" name="Google Shape;4398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9" name="Google Shape;4399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0" name="Google Shape;4400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1" name="Google Shape;4401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2" name="Google Shape;4402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3" name="Google Shape;4403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4" name="Google Shape;4404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5" name="Google Shape;4405;p42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6" name="Google Shape;4406;p42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7" name="Google Shape;4407;p42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2" name="Google Shape;4412;p43"/>
          <p:cNvGrpSpPr/>
          <p:nvPr/>
        </p:nvGrpSpPr>
        <p:grpSpPr>
          <a:xfrm>
            <a:off x="3795200" y="1421697"/>
            <a:ext cx="4723532" cy="4014619"/>
            <a:chOff x="495951" y="152400"/>
            <a:chExt cx="3542649" cy="3010964"/>
          </a:xfrm>
        </p:grpSpPr>
        <p:grpSp>
          <p:nvGrpSpPr>
            <p:cNvPr id="4413" name="Google Shape;4413;p43"/>
            <p:cNvGrpSpPr/>
            <p:nvPr/>
          </p:nvGrpSpPr>
          <p:grpSpPr>
            <a:xfrm>
              <a:off x="495951" y="152400"/>
              <a:ext cx="3542649" cy="3010964"/>
              <a:chOff x="572151" y="1027636"/>
              <a:chExt cx="3542649" cy="3010964"/>
            </a:xfrm>
          </p:grpSpPr>
          <p:grpSp>
            <p:nvGrpSpPr>
              <p:cNvPr id="4414" name="Google Shape;4414;p43"/>
              <p:cNvGrpSpPr/>
              <p:nvPr/>
            </p:nvGrpSpPr>
            <p:grpSpPr>
              <a:xfrm>
                <a:off x="572151" y="1027636"/>
                <a:ext cx="3542649" cy="3010964"/>
                <a:chOff x="698254" y="1117901"/>
                <a:chExt cx="3542649" cy="3010964"/>
              </a:xfrm>
            </p:grpSpPr>
            <p:grpSp>
              <p:nvGrpSpPr>
                <p:cNvPr id="4415" name="Google Shape;4415;p43"/>
                <p:cNvGrpSpPr/>
                <p:nvPr/>
              </p:nvGrpSpPr>
              <p:grpSpPr>
                <a:xfrm>
                  <a:off x="700818" y="1117901"/>
                  <a:ext cx="3537517" cy="2480032"/>
                  <a:chOff x="2106868" y="2103489"/>
                  <a:chExt cx="3537517" cy="2480032"/>
                </a:xfrm>
              </p:grpSpPr>
              <p:grpSp>
                <p:nvGrpSpPr>
                  <p:cNvPr id="4416" name="Google Shape;4416;p43"/>
                  <p:cNvGrpSpPr/>
                  <p:nvPr/>
                </p:nvGrpSpPr>
                <p:grpSpPr>
                  <a:xfrm>
                    <a:off x="2106980" y="2103489"/>
                    <a:ext cx="3537292" cy="1239932"/>
                    <a:chOff x="4053293" y="687139"/>
                    <a:chExt cx="3537292" cy="1239932"/>
                  </a:xfrm>
                </p:grpSpPr>
                <p:grpSp>
                  <p:nvGrpSpPr>
                    <p:cNvPr id="4417" name="Google Shape;4417;p43"/>
                    <p:cNvGrpSpPr/>
                    <p:nvPr/>
                  </p:nvGrpSpPr>
                  <p:grpSpPr>
                    <a:xfrm>
                      <a:off x="4053293" y="68713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418" name="Google Shape;4418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19" name="Google Shape;4419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20" name="Google Shape;4420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21" name="Google Shape;4421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22" name="Google Shape;4422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23" name="Google Shape;4423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24" name="Google Shape;4424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25" name="Google Shape;4425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26" name="Google Shape;4426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27" name="Google Shape;4427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28" name="Google Shape;4428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29" name="Google Shape;4429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30" name="Google Shape;4430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31" name="Google Shape;4431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32" name="Google Shape;4432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33" name="Google Shape;4433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34" name="Google Shape;4434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35" name="Google Shape;4435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36" name="Google Shape;4436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37" name="Google Shape;4437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38" name="Google Shape;4438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39" name="Google Shape;4439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40" name="Google Shape;4440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41" name="Google Shape;4441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42" name="Google Shape;4442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43" name="Google Shape;4443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44" name="Google Shape;4444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45" name="Google Shape;4445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46" name="Google Shape;4446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47" name="Google Shape;4447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48" name="Google Shape;4448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49" name="Google Shape;4449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50" name="Google Shape;4450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51" name="Google Shape;4451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52" name="Google Shape;4452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53" name="Google Shape;4453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54" name="Google Shape;4454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55" name="Google Shape;4455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56" name="Google Shape;4456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57" name="Google Shape;4457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58" name="Google Shape;4458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59" name="Google Shape;4459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60" name="Google Shape;4460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61" name="Google Shape;4461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62" name="Google Shape;4462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63" name="Google Shape;4463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64" name="Google Shape;4464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65" name="Google Shape;4465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66" name="Google Shape;4466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67" name="Google Shape;4467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68" name="Google Shape;4468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69" name="Google Shape;4469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70" name="Google Shape;4470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71" name="Google Shape;4471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72" name="Google Shape;4472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73" name="Google Shape;4473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74" name="Google Shape;4474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75" name="Google Shape;4475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76" name="Google Shape;4476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77" name="Google Shape;4477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78" name="Google Shape;4478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79" name="Google Shape;4479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80" name="Google Shape;4480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81" name="Google Shape;4481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82" name="Google Shape;4482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83" name="Google Shape;4483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84" name="Google Shape;4484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85" name="Google Shape;4485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86" name="Google Shape;4486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87" name="Google Shape;4487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</p:grpSp>
                <p:grpSp>
                  <p:nvGrpSpPr>
                    <p:cNvPr id="4488" name="Google Shape;4488;p43"/>
                    <p:cNvGrpSpPr/>
                    <p:nvPr/>
                  </p:nvGrpSpPr>
                  <p:grpSpPr>
                    <a:xfrm>
                      <a:off x="5821818" y="68713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489" name="Google Shape;4489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90" name="Google Shape;4490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91" name="Google Shape;4491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92" name="Google Shape;4492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93" name="Google Shape;4493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94" name="Google Shape;4494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95" name="Google Shape;4495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96" name="Google Shape;4496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97" name="Google Shape;4497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98" name="Google Shape;4498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499" name="Google Shape;4499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00" name="Google Shape;4500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01" name="Google Shape;4501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02" name="Google Shape;4502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03" name="Google Shape;4503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04" name="Google Shape;4504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05" name="Google Shape;4505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06" name="Google Shape;4506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07" name="Google Shape;4507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08" name="Google Shape;4508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09" name="Google Shape;4509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10" name="Google Shape;4510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11" name="Google Shape;4511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12" name="Google Shape;4512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13" name="Google Shape;4513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14" name="Google Shape;4514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15" name="Google Shape;4515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16" name="Google Shape;4516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17" name="Google Shape;4517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18" name="Google Shape;4518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19" name="Google Shape;4519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20" name="Google Shape;4520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21" name="Google Shape;4521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22" name="Google Shape;4522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23" name="Google Shape;4523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24" name="Google Shape;4524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25" name="Google Shape;4525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26" name="Google Shape;4526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27" name="Google Shape;4527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28" name="Google Shape;4528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29" name="Google Shape;4529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30" name="Google Shape;4530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31" name="Google Shape;4531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32" name="Google Shape;4532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33" name="Google Shape;4533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34" name="Google Shape;4534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35" name="Google Shape;4535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36" name="Google Shape;4536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37" name="Google Shape;4537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38" name="Google Shape;4538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39" name="Google Shape;4539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40" name="Google Shape;4540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41" name="Google Shape;4541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42" name="Google Shape;4542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43" name="Google Shape;4543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44" name="Google Shape;4544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45" name="Google Shape;4545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46" name="Google Shape;4546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47" name="Google Shape;4547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48" name="Google Shape;4548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49" name="Google Shape;4549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50" name="Google Shape;4550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51" name="Google Shape;4551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52" name="Google Shape;4552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53" name="Google Shape;4553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54" name="Google Shape;4554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55" name="Google Shape;4555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56" name="Google Shape;4556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57" name="Google Shape;4557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58" name="Google Shape;4558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</p:grpSp>
              </p:grpSp>
              <p:grpSp>
                <p:nvGrpSpPr>
                  <p:cNvPr id="4559" name="Google Shape;4559;p43"/>
                  <p:cNvGrpSpPr/>
                  <p:nvPr/>
                </p:nvGrpSpPr>
                <p:grpSpPr>
                  <a:xfrm>
                    <a:off x="2106868" y="3343589"/>
                    <a:ext cx="3537517" cy="1239932"/>
                    <a:chOff x="2636768" y="3167689"/>
                    <a:chExt cx="3537517" cy="1239932"/>
                  </a:xfrm>
                </p:grpSpPr>
                <p:grpSp>
                  <p:nvGrpSpPr>
                    <p:cNvPr id="4560" name="Google Shape;4560;p43"/>
                    <p:cNvGrpSpPr/>
                    <p:nvPr/>
                  </p:nvGrpSpPr>
                  <p:grpSpPr>
                    <a:xfrm>
                      <a:off x="2636768" y="316768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561" name="Google Shape;4561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62" name="Google Shape;4562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63" name="Google Shape;4563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64" name="Google Shape;4564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65" name="Google Shape;4565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66" name="Google Shape;4566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67" name="Google Shape;4567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68" name="Google Shape;4568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69" name="Google Shape;4569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70" name="Google Shape;4570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71" name="Google Shape;4571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72" name="Google Shape;4572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73" name="Google Shape;4573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74" name="Google Shape;4574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75" name="Google Shape;4575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76" name="Google Shape;4576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77" name="Google Shape;4577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78" name="Google Shape;4578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79" name="Google Shape;4579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80" name="Google Shape;4580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81" name="Google Shape;4581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82" name="Google Shape;4582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83" name="Google Shape;4583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84" name="Google Shape;4584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85" name="Google Shape;4585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86" name="Google Shape;4586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87" name="Google Shape;4587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88" name="Google Shape;4588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89" name="Google Shape;4589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90" name="Google Shape;4590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91" name="Google Shape;4591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92" name="Google Shape;4592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93" name="Google Shape;4593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94" name="Google Shape;4594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95" name="Google Shape;4595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96" name="Google Shape;4596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97" name="Google Shape;4597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98" name="Google Shape;4598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599" name="Google Shape;4599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00" name="Google Shape;4600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01" name="Google Shape;4601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02" name="Google Shape;4602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03" name="Google Shape;4603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04" name="Google Shape;4604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05" name="Google Shape;4605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06" name="Google Shape;4606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07" name="Google Shape;4607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08" name="Google Shape;4608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09" name="Google Shape;4609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10" name="Google Shape;4610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11" name="Google Shape;4611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12" name="Google Shape;4612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13" name="Google Shape;4613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14" name="Google Shape;4614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15" name="Google Shape;4615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16" name="Google Shape;4616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17" name="Google Shape;4617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18" name="Google Shape;4618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19" name="Google Shape;4619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20" name="Google Shape;4620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21" name="Google Shape;4621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22" name="Google Shape;4622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23" name="Google Shape;4623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24" name="Google Shape;4624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25" name="Google Shape;4625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26" name="Google Shape;4626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27" name="Google Shape;4627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28" name="Google Shape;4628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29" name="Google Shape;4629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30" name="Google Shape;4630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</p:grpSp>
                <p:grpSp>
                  <p:nvGrpSpPr>
                    <p:cNvPr id="4631" name="Google Shape;4631;p43"/>
                    <p:cNvGrpSpPr/>
                    <p:nvPr/>
                  </p:nvGrpSpPr>
                  <p:grpSpPr>
                    <a:xfrm>
                      <a:off x="4405518" y="316768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632" name="Google Shape;4632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33" name="Google Shape;4633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34" name="Google Shape;4634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35" name="Google Shape;4635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36" name="Google Shape;4636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37" name="Google Shape;4637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38" name="Google Shape;4638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39" name="Google Shape;4639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40" name="Google Shape;4640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41" name="Google Shape;4641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42" name="Google Shape;4642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43" name="Google Shape;4643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44" name="Google Shape;4644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45" name="Google Shape;4645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46" name="Google Shape;4646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47" name="Google Shape;4647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48" name="Google Shape;4648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49" name="Google Shape;4649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50" name="Google Shape;4650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51" name="Google Shape;4651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52" name="Google Shape;4652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53" name="Google Shape;4653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54" name="Google Shape;4654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55" name="Google Shape;4655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56" name="Google Shape;4656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57" name="Google Shape;4657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58" name="Google Shape;4658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59" name="Google Shape;4659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60" name="Google Shape;4660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61" name="Google Shape;4661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62" name="Google Shape;4662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63" name="Google Shape;4663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64" name="Google Shape;4664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65" name="Google Shape;4665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66" name="Google Shape;4666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67" name="Google Shape;4667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68" name="Google Shape;4668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69" name="Google Shape;4669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70" name="Google Shape;4670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71" name="Google Shape;4671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72" name="Google Shape;4672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73" name="Google Shape;4673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74" name="Google Shape;4674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75" name="Google Shape;4675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76" name="Google Shape;4676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77" name="Google Shape;4677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78" name="Google Shape;4678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79" name="Google Shape;4679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80" name="Google Shape;4680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81" name="Google Shape;4681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82" name="Google Shape;4682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83" name="Google Shape;4683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84" name="Google Shape;4684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85" name="Google Shape;4685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86" name="Google Shape;4686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87" name="Google Shape;4687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88" name="Google Shape;4688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89" name="Google Shape;4689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90" name="Google Shape;4690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91" name="Google Shape;4691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92" name="Google Shape;4692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93" name="Google Shape;4693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94" name="Google Shape;4694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95" name="Google Shape;4695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96" name="Google Shape;4696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97" name="Google Shape;4697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98" name="Google Shape;4698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699" name="Google Shape;4699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700" name="Google Shape;4700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  <p:sp>
                    <p:nvSpPr>
                      <p:cNvPr id="4701" name="Google Shape;4701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121900" tIns="121900" rIns="121900" bIns="121900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/>
                      </a:p>
                    </p:txBody>
                  </p:sp>
                </p:grpSp>
              </p:grpSp>
            </p:grpSp>
            <p:sp>
              <p:nvSpPr>
                <p:cNvPr id="4702" name="Google Shape;4702;p43"/>
                <p:cNvSpPr/>
                <p:nvPr/>
              </p:nvSpPr>
              <p:spPr>
                <a:xfrm rot="5400000">
                  <a:off x="4063921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03" name="Google Shape;4703;p43"/>
                <p:cNvSpPr/>
                <p:nvPr/>
              </p:nvSpPr>
              <p:spPr>
                <a:xfrm rot="5400000">
                  <a:off x="4063921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04" name="Google Shape;4704;p43"/>
                <p:cNvSpPr/>
                <p:nvPr/>
              </p:nvSpPr>
              <p:spPr>
                <a:xfrm rot="5400000">
                  <a:off x="4063921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05" name="Google Shape;4705;p43"/>
                <p:cNvSpPr/>
                <p:nvPr/>
              </p:nvSpPr>
              <p:spPr>
                <a:xfrm rot="5400000">
                  <a:off x="3886787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06" name="Google Shape;4706;p43"/>
                <p:cNvSpPr/>
                <p:nvPr/>
              </p:nvSpPr>
              <p:spPr>
                <a:xfrm rot="5400000">
                  <a:off x="3886787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07" name="Google Shape;4707;p43"/>
                <p:cNvSpPr/>
                <p:nvPr/>
              </p:nvSpPr>
              <p:spPr>
                <a:xfrm rot="5400000">
                  <a:off x="3886787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08" name="Google Shape;4708;p43"/>
                <p:cNvSpPr/>
                <p:nvPr/>
              </p:nvSpPr>
              <p:spPr>
                <a:xfrm rot="5400000">
                  <a:off x="3709654" y="3597769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09" name="Google Shape;4709;p43"/>
                <p:cNvSpPr/>
                <p:nvPr/>
              </p:nvSpPr>
              <p:spPr>
                <a:xfrm rot="5400000">
                  <a:off x="3709654" y="377460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10" name="Google Shape;4710;p43"/>
                <p:cNvSpPr/>
                <p:nvPr/>
              </p:nvSpPr>
              <p:spPr>
                <a:xfrm rot="5400000">
                  <a:off x="3709654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11" name="Google Shape;4711;p43"/>
                <p:cNvSpPr/>
                <p:nvPr/>
              </p:nvSpPr>
              <p:spPr>
                <a:xfrm rot="5400000">
                  <a:off x="3532521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12" name="Google Shape;4712;p43"/>
                <p:cNvSpPr/>
                <p:nvPr/>
              </p:nvSpPr>
              <p:spPr>
                <a:xfrm rot="5400000">
                  <a:off x="3532521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13" name="Google Shape;4713;p43"/>
                <p:cNvSpPr/>
                <p:nvPr/>
              </p:nvSpPr>
              <p:spPr>
                <a:xfrm rot="5400000">
                  <a:off x="3532521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14" name="Google Shape;4714;p43"/>
                <p:cNvSpPr/>
                <p:nvPr/>
              </p:nvSpPr>
              <p:spPr>
                <a:xfrm rot="5400000">
                  <a:off x="3355388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15" name="Google Shape;4715;p43"/>
                <p:cNvSpPr/>
                <p:nvPr/>
              </p:nvSpPr>
              <p:spPr>
                <a:xfrm rot="5400000">
                  <a:off x="3355388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16" name="Google Shape;4716;p43"/>
                <p:cNvSpPr/>
                <p:nvPr/>
              </p:nvSpPr>
              <p:spPr>
                <a:xfrm rot="5400000">
                  <a:off x="3355388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17" name="Google Shape;4717;p43"/>
                <p:cNvSpPr/>
                <p:nvPr/>
              </p:nvSpPr>
              <p:spPr>
                <a:xfrm rot="5400000">
                  <a:off x="3178255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18" name="Google Shape;4718;p43"/>
                <p:cNvSpPr/>
                <p:nvPr/>
              </p:nvSpPr>
              <p:spPr>
                <a:xfrm rot="5400000">
                  <a:off x="3178255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19" name="Google Shape;4719;p43"/>
                <p:cNvSpPr/>
                <p:nvPr/>
              </p:nvSpPr>
              <p:spPr>
                <a:xfrm rot="5400000">
                  <a:off x="3178255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20" name="Google Shape;4720;p43"/>
                <p:cNvSpPr/>
                <p:nvPr/>
              </p:nvSpPr>
              <p:spPr>
                <a:xfrm rot="5400000">
                  <a:off x="3001121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21" name="Google Shape;4721;p43"/>
                <p:cNvSpPr/>
                <p:nvPr/>
              </p:nvSpPr>
              <p:spPr>
                <a:xfrm rot="5400000">
                  <a:off x="3001121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22" name="Google Shape;4722;p43"/>
                <p:cNvSpPr/>
                <p:nvPr/>
              </p:nvSpPr>
              <p:spPr>
                <a:xfrm rot="5400000">
                  <a:off x="3001121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23" name="Google Shape;4723;p43"/>
                <p:cNvSpPr/>
                <p:nvPr/>
              </p:nvSpPr>
              <p:spPr>
                <a:xfrm rot="5400000">
                  <a:off x="2823996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24" name="Google Shape;4724;p43"/>
                <p:cNvSpPr/>
                <p:nvPr/>
              </p:nvSpPr>
              <p:spPr>
                <a:xfrm rot="5400000">
                  <a:off x="2823996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25" name="Google Shape;4725;p43"/>
                <p:cNvSpPr/>
                <p:nvPr/>
              </p:nvSpPr>
              <p:spPr>
                <a:xfrm rot="5400000">
                  <a:off x="2823996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26" name="Google Shape;4726;p43"/>
                <p:cNvSpPr/>
                <p:nvPr/>
              </p:nvSpPr>
              <p:spPr>
                <a:xfrm rot="5400000">
                  <a:off x="2646862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27" name="Google Shape;4727;p43"/>
                <p:cNvSpPr/>
                <p:nvPr/>
              </p:nvSpPr>
              <p:spPr>
                <a:xfrm rot="5400000">
                  <a:off x="2646862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28" name="Google Shape;4728;p43"/>
                <p:cNvSpPr/>
                <p:nvPr/>
              </p:nvSpPr>
              <p:spPr>
                <a:xfrm rot="5400000">
                  <a:off x="2646862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29" name="Google Shape;4729;p43"/>
                <p:cNvSpPr/>
                <p:nvPr/>
              </p:nvSpPr>
              <p:spPr>
                <a:xfrm rot="5400000">
                  <a:off x="2469729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30" name="Google Shape;4730;p43"/>
                <p:cNvSpPr/>
                <p:nvPr/>
              </p:nvSpPr>
              <p:spPr>
                <a:xfrm rot="5400000">
                  <a:off x="2469729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31" name="Google Shape;4731;p43"/>
                <p:cNvSpPr/>
                <p:nvPr/>
              </p:nvSpPr>
              <p:spPr>
                <a:xfrm rot="5400000">
                  <a:off x="2469729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32" name="Google Shape;4732;p43"/>
                <p:cNvSpPr/>
                <p:nvPr/>
              </p:nvSpPr>
              <p:spPr>
                <a:xfrm rot="5400000">
                  <a:off x="2292596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33" name="Google Shape;4733;p43"/>
                <p:cNvSpPr/>
                <p:nvPr/>
              </p:nvSpPr>
              <p:spPr>
                <a:xfrm rot="5400000">
                  <a:off x="2292596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34" name="Google Shape;4734;p43"/>
                <p:cNvSpPr/>
                <p:nvPr/>
              </p:nvSpPr>
              <p:spPr>
                <a:xfrm rot="5400000">
                  <a:off x="2292596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35" name="Google Shape;4735;p43"/>
                <p:cNvSpPr/>
                <p:nvPr/>
              </p:nvSpPr>
              <p:spPr>
                <a:xfrm rot="5400000">
                  <a:off x="2115463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36" name="Google Shape;4736;p43"/>
                <p:cNvSpPr/>
                <p:nvPr/>
              </p:nvSpPr>
              <p:spPr>
                <a:xfrm rot="5400000">
                  <a:off x="2115463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37" name="Google Shape;4737;p43"/>
                <p:cNvSpPr/>
                <p:nvPr/>
              </p:nvSpPr>
              <p:spPr>
                <a:xfrm rot="5400000">
                  <a:off x="2115463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38" name="Google Shape;4738;p43"/>
                <p:cNvSpPr/>
                <p:nvPr/>
              </p:nvSpPr>
              <p:spPr>
                <a:xfrm rot="5400000">
                  <a:off x="1938330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39" name="Google Shape;4739;p43"/>
                <p:cNvSpPr/>
                <p:nvPr/>
              </p:nvSpPr>
              <p:spPr>
                <a:xfrm rot="5400000">
                  <a:off x="1938330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40" name="Google Shape;4740;p43"/>
                <p:cNvSpPr/>
                <p:nvPr/>
              </p:nvSpPr>
              <p:spPr>
                <a:xfrm rot="5400000">
                  <a:off x="1938330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41" name="Google Shape;4741;p43"/>
                <p:cNvSpPr/>
                <p:nvPr/>
              </p:nvSpPr>
              <p:spPr>
                <a:xfrm rot="5400000">
                  <a:off x="1761196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42" name="Google Shape;4742;p43"/>
                <p:cNvSpPr/>
                <p:nvPr/>
              </p:nvSpPr>
              <p:spPr>
                <a:xfrm rot="5400000">
                  <a:off x="1761196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43" name="Google Shape;4743;p43"/>
                <p:cNvSpPr/>
                <p:nvPr/>
              </p:nvSpPr>
              <p:spPr>
                <a:xfrm rot="5400000">
                  <a:off x="1761196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44" name="Google Shape;4744;p43"/>
                <p:cNvSpPr/>
                <p:nvPr/>
              </p:nvSpPr>
              <p:spPr>
                <a:xfrm rot="5400000">
                  <a:off x="1584071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45" name="Google Shape;4745;p43"/>
                <p:cNvSpPr/>
                <p:nvPr/>
              </p:nvSpPr>
              <p:spPr>
                <a:xfrm rot="5400000">
                  <a:off x="1584071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46" name="Google Shape;4746;p43"/>
                <p:cNvSpPr/>
                <p:nvPr/>
              </p:nvSpPr>
              <p:spPr>
                <a:xfrm rot="5400000">
                  <a:off x="1584071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47" name="Google Shape;4747;p43"/>
                <p:cNvSpPr/>
                <p:nvPr/>
              </p:nvSpPr>
              <p:spPr>
                <a:xfrm rot="5400000">
                  <a:off x="1406937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48" name="Google Shape;4748;p43"/>
                <p:cNvSpPr/>
                <p:nvPr/>
              </p:nvSpPr>
              <p:spPr>
                <a:xfrm rot="5400000">
                  <a:off x="1406937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49" name="Google Shape;4749;p43"/>
                <p:cNvSpPr/>
                <p:nvPr/>
              </p:nvSpPr>
              <p:spPr>
                <a:xfrm rot="5400000">
                  <a:off x="1406937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0" name="Google Shape;4750;p43"/>
                <p:cNvSpPr/>
                <p:nvPr/>
              </p:nvSpPr>
              <p:spPr>
                <a:xfrm rot="5400000">
                  <a:off x="1229804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1" name="Google Shape;4751;p43"/>
                <p:cNvSpPr/>
                <p:nvPr/>
              </p:nvSpPr>
              <p:spPr>
                <a:xfrm rot="5400000">
                  <a:off x="1229804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2" name="Google Shape;4752;p43"/>
                <p:cNvSpPr/>
                <p:nvPr/>
              </p:nvSpPr>
              <p:spPr>
                <a:xfrm rot="5400000">
                  <a:off x="1229804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3" name="Google Shape;4753;p43"/>
                <p:cNvSpPr/>
                <p:nvPr/>
              </p:nvSpPr>
              <p:spPr>
                <a:xfrm rot="5400000">
                  <a:off x="1052671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4" name="Google Shape;4754;p43"/>
                <p:cNvSpPr/>
                <p:nvPr/>
              </p:nvSpPr>
              <p:spPr>
                <a:xfrm rot="5400000">
                  <a:off x="1052671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5" name="Google Shape;4755;p43"/>
                <p:cNvSpPr/>
                <p:nvPr/>
              </p:nvSpPr>
              <p:spPr>
                <a:xfrm rot="5400000">
                  <a:off x="1052671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6" name="Google Shape;4756;p43"/>
                <p:cNvSpPr/>
                <p:nvPr/>
              </p:nvSpPr>
              <p:spPr>
                <a:xfrm rot="5400000">
                  <a:off x="875538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7" name="Google Shape;4757;p43"/>
                <p:cNvSpPr/>
                <p:nvPr/>
              </p:nvSpPr>
              <p:spPr>
                <a:xfrm rot="5400000">
                  <a:off x="875538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8" name="Google Shape;4758;p43"/>
                <p:cNvSpPr/>
                <p:nvPr/>
              </p:nvSpPr>
              <p:spPr>
                <a:xfrm rot="5400000">
                  <a:off x="875538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59" name="Google Shape;4759;p43"/>
                <p:cNvSpPr/>
                <p:nvPr/>
              </p:nvSpPr>
              <p:spPr>
                <a:xfrm rot="5400000">
                  <a:off x="698405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60" name="Google Shape;4760;p43"/>
                <p:cNvSpPr/>
                <p:nvPr/>
              </p:nvSpPr>
              <p:spPr>
                <a:xfrm rot="5400000">
                  <a:off x="698405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61" name="Google Shape;4761;p43"/>
                <p:cNvSpPr/>
                <p:nvPr/>
              </p:nvSpPr>
              <p:spPr>
                <a:xfrm rot="5400000">
                  <a:off x="698405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762" name="Google Shape;4762;p43"/>
              <p:cNvGrpSpPr/>
              <p:nvPr/>
            </p:nvGrpSpPr>
            <p:grpSpPr>
              <a:xfrm>
                <a:off x="924550" y="1905000"/>
                <a:ext cx="2656850" cy="530815"/>
                <a:chOff x="6250728" y="1276394"/>
                <a:chExt cx="2656850" cy="530815"/>
              </a:xfrm>
            </p:grpSpPr>
            <p:sp>
              <p:nvSpPr>
                <p:cNvPr id="4763" name="Google Shape;4763;p43"/>
                <p:cNvSpPr/>
                <p:nvPr/>
              </p:nvSpPr>
              <p:spPr>
                <a:xfrm rot="5400000">
                  <a:off x="8730728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64" name="Google Shape;4764;p43"/>
                <p:cNvSpPr/>
                <p:nvPr/>
              </p:nvSpPr>
              <p:spPr>
                <a:xfrm rot="5400000">
                  <a:off x="8730728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65" name="Google Shape;4765;p43"/>
                <p:cNvSpPr/>
                <p:nvPr/>
              </p:nvSpPr>
              <p:spPr>
                <a:xfrm rot="5400000">
                  <a:off x="8730728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66" name="Google Shape;4766;p43"/>
                <p:cNvSpPr/>
                <p:nvPr/>
              </p:nvSpPr>
              <p:spPr>
                <a:xfrm rot="5400000">
                  <a:off x="8553595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67" name="Google Shape;4767;p43"/>
                <p:cNvSpPr/>
                <p:nvPr/>
              </p:nvSpPr>
              <p:spPr>
                <a:xfrm rot="5400000">
                  <a:off x="8553595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68" name="Google Shape;4768;p43"/>
                <p:cNvSpPr/>
                <p:nvPr/>
              </p:nvSpPr>
              <p:spPr>
                <a:xfrm rot="5400000">
                  <a:off x="8553595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69" name="Google Shape;4769;p43"/>
                <p:cNvSpPr/>
                <p:nvPr/>
              </p:nvSpPr>
              <p:spPr>
                <a:xfrm rot="5400000">
                  <a:off x="8376462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70" name="Google Shape;4770;p43"/>
                <p:cNvSpPr/>
                <p:nvPr/>
              </p:nvSpPr>
              <p:spPr>
                <a:xfrm rot="5400000">
                  <a:off x="8376462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71" name="Google Shape;4771;p43"/>
                <p:cNvSpPr/>
                <p:nvPr/>
              </p:nvSpPr>
              <p:spPr>
                <a:xfrm rot="5400000">
                  <a:off x="8376462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72" name="Google Shape;4772;p43"/>
                <p:cNvSpPr/>
                <p:nvPr/>
              </p:nvSpPr>
              <p:spPr>
                <a:xfrm rot="5400000">
                  <a:off x="8199329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73" name="Google Shape;4773;p43"/>
                <p:cNvSpPr/>
                <p:nvPr/>
              </p:nvSpPr>
              <p:spPr>
                <a:xfrm rot="5400000">
                  <a:off x="8199329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74" name="Google Shape;4774;p43"/>
                <p:cNvSpPr/>
                <p:nvPr/>
              </p:nvSpPr>
              <p:spPr>
                <a:xfrm rot="5400000">
                  <a:off x="8199329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75" name="Google Shape;4775;p43"/>
                <p:cNvSpPr/>
                <p:nvPr/>
              </p:nvSpPr>
              <p:spPr>
                <a:xfrm rot="5400000">
                  <a:off x="8022203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76" name="Google Shape;4776;p43"/>
                <p:cNvSpPr/>
                <p:nvPr/>
              </p:nvSpPr>
              <p:spPr>
                <a:xfrm rot="5400000">
                  <a:off x="8022203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77" name="Google Shape;4777;p43"/>
                <p:cNvSpPr/>
                <p:nvPr/>
              </p:nvSpPr>
              <p:spPr>
                <a:xfrm rot="5400000">
                  <a:off x="8022203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78" name="Google Shape;4778;p43"/>
                <p:cNvSpPr/>
                <p:nvPr/>
              </p:nvSpPr>
              <p:spPr>
                <a:xfrm rot="5400000">
                  <a:off x="7845070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79" name="Google Shape;4779;p43"/>
                <p:cNvSpPr/>
                <p:nvPr/>
              </p:nvSpPr>
              <p:spPr>
                <a:xfrm rot="5400000">
                  <a:off x="7845070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80" name="Google Shape;4780;p43"/>
                <p:cNvSpPr/>
                <p:nvPr/>
              </p:nvSpPr>
              <p:spPr>
                <a:xfrm rot="5400000">
                  <a:off x="7845070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81" name="Google Shape;4781;p43"/>
                <p:cNvSpPr/>
                <p:nvPr/>
              </p:nvSpPr>
              <p:spPr>
                <a:xfrm rot="5400000">
                  <a:off x="7667937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82" name="Google Shape;4782;p43"/>
                <p:cNvSpPr/>
                <p:nvPr/>
              </p:nvSpPr>
              <p:spPr>
                <a:xfrm rot="5400000">
                  <a:off x="7667937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83" name="Google Shape;4783;p43"/>
                <p:cNvSpPr/>
                <p:nvPr/>
              </p:nvSpPr>
              <p:spPr>
                <a:xfrm rot="5400000">
                  <a:off x="7667937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84" name="Google Shape;4784;p43"/>
                <p:cNvSpPr/>
                <p:nvPr/>
              </p:nvSpPr>
              <p:spPr>
                <a:xfrm rot="5400000">
                  <a:off x="7490803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85" name="Google Shape;4785;p43"/>
                <p:cNvSpPr/>
                <p:nvPr/>
              </p:nvSpPr>
              <p:spPr>
                <a:xfrm rot="5400000">
                  <a:off x="7490803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86" name="Google Shape;4786;p43"/>
                <p:cNvSpPr/>
                <p:nvPr/>
              </p:nvSpPr>
              <p:spPr>
                <a:xfrm rot="5400000">
                  <a:off x="7313670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87" name="Google Shape;4787;p43"/>
                <p:cNvSpPr/>
                <p:nvPr/>
              </p:nvSpPr>
              <p:spPr>
                <a:xfrm rot="5400000">
                  <a:off x="7313670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88" name="Google Shape;4788;p43"/>
                <p:cNvSpPr/>
                <p:nvPr/>
              </p:nvSpPr>
              <p:spPr>
                <a:xfrm rot="5400000">
                  <a:off x="7313670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89" name="Google Shape;4789;p43"/>
                <p:cNvSpPr/>
                <p:nvPr/>
              </p:nvSpPr>
              <p:spPr>
                <a:xfrm rot="5400000">
                  <a:off x="7136537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0" name="Google Shape;4790;p43"/>
                <p:cNvSpPr/>
                <p:nvPr/>
              </p:nvSpPr>
              <p:spPr>
                <a:xfrm rot="5400000">
                  <a:off x="7136537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1" name="Google Shape;4791;p43"/>
                <p:cNvSpPr/>
                <p:nvPr/>
              </p:nvSpPr>
              <p:spPr>
                <a:xfrm rot="5400000">
                  <a:off x="7136537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2" name="Google Shape;4792;p43"/>
                <p:cNvSpPr/>
                <p:nvPr/>
              </p:nvSpPr>
              <p:spPr>
                <a:xfrm rot="5400000">
                  <a:off x="6959404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3" name="Google Shape;4793;p43"/>
                <p:cNvSpPr/>
                <p:nvPr/>
              </p:nvSpPr>
              <p:spPr>
                <a:xfrm rot="5400000">
                  <a:off x="6959404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4" name="Google Shape;4794;p43"/>
                <p:cNvSpPr/>
                <p:nvPr/>
              </p:nvSpPr>
              <p:spPr>
                <a:xfrm rot="5400000">
                  <a:off x="6959404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5" name="Google Shape;4795;p43"/>
                <p:cNvSpPr/>
                <p:nvPr/>
              </p:nvSpPr>
              <p:spPr>
                <a:xfrm rot="5400000">
                  <a:off x="6782278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6" name="Google Shape;4796;p43"/>
                <p:cNvSpPr/>
                <p:nvPr/>
              </p:nvSpPr>
              <p:spPr>
                <a:xfrm rot="5400000">
                  <a:off x="6782278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7" name="Google Shape;4797;p43"/>
                <p:cNvSpPr/>
                <p:nvPr/>
              </p:nvSpPr>
              <p:spPr>
                <a:xfrm rot="5400000">
                  <a:off x="6782278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8" name="Google Shape;4798;p43"/>
                <p:cNvSpPr/>
                <p:nvPr/>
              </p:nvSpPr>
              <p:spPr>
                <a:xfrm rot="5400000">
                  <a:off x="6605145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9" name="Google Shape;4799;p43"/>
                <p:cNvSpPr/>
                <p:nvPr/>
              </p:nvSpPr>
              <p:spPr>
                <a:xfrm rot="5400000">
                  <a:off x="6605145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00" name="Google Shape;4800;p43"/>
                <p:cNvSpPr/>
                <p:nvPr/>
              </p:nvSpPr>
              <p:spPr>
                <a:xfrm rot="5400000">
                  <a:off x="6605145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01" name="Google Shape;4801;p43"/>
                <p:cNvSpPr/>
                <p:nvPr/>
              </p:nvSpPr>
              <p:spPr>
                <a:xfrm rot="5400000">
                  <a:off x="6428012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02" name="Google Shape;4802;p43"/>
                <p:cNvSpPr/>
                <p:nvPr/>
              </p:nvSpPr>
              <p:spPr>
                <a:xfrm rot="5400000">
                  <a:off x="6428012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03" name="Google Shape;4803;p43"/>
                <p:cNvSpPr/>
                <p:nvPr/>
              </p:nvSpPr>
              <p:spPr>
                <a:xfrm rot="5400000">
                  <a:off x="6428012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04" name="Google Shape;4804;p43"/>
                <p:cNvSpPr/>
                <p:nvPr/>
              </p:nvSpPr>
              <p:spPr>
                <a:xfrm rot="5400000">
                  <a:off x="6250878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05" name="Google Shape;4805;p43"/>
                <p:cNvSpPr/>
                <p:nvPr/>
              </p:nvSpPr>
              <p:spPr>
                <a:xfrm rot="5400000">
                  <a:off x="6250878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06" name="Google Shape;4806;p43"/>
                <p:cNvSpPr/>
                <p:nvPr/>
              </p:nvSpPr>
              <p:spPr>
                <a:xfrm rot="5400000">
                  <a:off x="6250878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07" name="Google Shape;4807;p43"/>
                <p:cNvSpPr/>
                <p:nvPr/>
              </p:nvSpPr>
              <p:spPr>
                <a:xfrm rot="5400000">
                  <a:off x="7490803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4808" name="Google Shape;4808;p43"/>
            <p:cNvGrpSpPr/>
            <p:nvPr/>
          </p:nvGrpSpPr>
          <p:grpSpPr>
            <a:xfrm>
              <a:off x="838200" y="1755185"/>
              <a:ext cx="2656850" cy="530815"/>
              <a:chOff x="6250728" y="1276394"/>
              <a:chExt cx="2656850" cy="530815"/>
            </a:xfrm>
          </p:grpSpPr>
          <p:sp>
            <p:nvSpPr>
              <p:cNvPr id="4809" name="Google Shape;4809;p43"/>
              <p:cNvSpPr/>
              <p:nvPr/>
            </p:nvSpPr>
            <p:spPr>
              <a:xfrm rot="5400000">
                <a:off x="8730728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0" name="Google Shape;4810;p43"/>
              <p:cNvSpPr/>
              <p:nvPr/>
            </p:nvSpPr>
            <p:spPr>
              <a:xfrm rot="5400000">
                <a:off x="8730728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1" name="Google Shape;4811;p43"/>
              <p:cNvSpPr/>
              <p:nvPr/>
            </p:nvSpPr>
            <p:spPr>
              <a:xfrm rot="5400000">
                <a:off x="8730728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2" name="Google Shape;4812;p43"/>
              <p:cNvSpPr/>
              <p:nvPr/>
            </p:nvSpPr>
            <p:spPr>
              <a:xfrm rot="5400000">
                <a:off x="8553595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3" name="Google Shape;4813;p43"/>
              <p:cNvSpPr/>
              <p:nvPr/>
            </p:nvSpPr>
            <p:spPr>
              <a:xfrm rot="5400000">
                <a:off x="8553595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4" name="Google Shape;4814;p43"/>
              <p:cNvSpPr/>
              <p:nvPr/>
            </p:nvSpPr>
            <p:spPr>
              <a:xfrm rot="5400000">
                <a:off x="8553595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5" name="Google Shape;4815;p43"/>
              <p:cNvSpPr/>
              <p:nvPr/>
            </p:nvSpPr>
            <p:spPr>
              <a:xfrm rot="5400000">
                <a:off x="8376462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6" name="Google Shape;4816;p43"/>
              <p:cNvSpPr/>
              <p:nvPr/>
            </p:nvSpPr>
            <p:spPr>
              <a:xfrm rot="5400000">
                <a:off x="8376462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7" name="Google Shape;4817;p43"/>
              <p:cNvSpPr/>
              <p:nvPr/>
            </p:nvSpPr>
            <p:spPr>
              <a:xfrm rot="5400000">
                <a:off x="8376462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8" name="Google Shape;4818;p43"/>
              <p:cNvSpPr/>
              <p:nvPr/>
            </p:nvSpPr>
            <p:spPr>
              <a:xfrm rot="5400000">
                <a:off x="8199329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9" name="Google Shape;4819;p43"/>
              <p:cNvSpPr/>
              <p:nvPr/>
            </p:nvSpPr>
            <p:spPr>
              <a:xfrm rot="5400000">
                <a:off x="8199329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0" name="Google Shape;4820;p43"/>
              <p:cNvSpPr/>
              <p:nvPr/>
            </p:nvSpPr>
            <p:spPr>
              <a:xfrm rot="5400000">
                <a:off x="8199329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1" name="Google Shape;4821;p43"/>
              <p:cNvSpPr/>
              <p:nvPr/>
            </p:nvSpPr>
            <p:spPr>
              <a:xfrm rot="5400000">
                <a:off x="8022203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2" name="Google Shape;4822;p43"/>
              <p:cNvSpPr/>
              <p:nvPr/>
            </p:nvSpPr>
            <p:spPr>
              <a:xfrm rot="5400000">
                <a:off x="8022203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3" name="Google Shape;4823;p43"/>
              <p:cNvSpPr/>
              <p:nvPr/>
            </p:nvSpPr>
            <p:spPr>
              <a:xfrm rot="5400000">
                <a:off x="8022203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4" name="Google Shape;4824;p43"/>
              <p:cNvSpPr/>
              <p:nvPr/>
            </p:nvSpPr>
            <p:spPr>
              <a:xfrm rot="5400000">
                <a:off x="7845070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5" name="Google Shape;4825;p43"/>
              <p:cNvSpPr/>
              <p:nvPr/>
            </p:nvSpPr>
            <p:spPr>
              <a:xfrm rot="5400000">
                <a:off x="7845070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6" name="Google Shape;4826;p43"/>
              <p:cNvSpPr/>
              <p:nvPr/>
            </p:nvSpPr>
            <p:spPr>
              <a:xfrm rot="5400000">
                <a:off x="7845070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7" name="Google Shape;4827;p43"/>
              <p:cNvSpPr/>
              <p:nvPr/>
            </p:nvSpPr>
            <p:spPr>
              <a:xfrm rot="5400000">
                <a:off x="7667937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8" name="Google Shape;4828;p43"/>
              <p:cNvSpPr/>
              <p:nvPr/>
            </p:nvSpPr>
            <p:spPr>
              <a:xfrm rot="5400000">
                <a:off x="7667937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9" name="Google Shape;4829;p43"/>
              <p:cNvSpPr/>
              <p:nvPr/>
            </p:nvSpPr>
            <p:spPr>
              <a:xfrm rot="5400000">
                <a:off x="7667937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0" name="Google Shape;4830;p43"/>
              <p:cNvSpPr/>
              <p:nvPr/>
            </p:nvSpPr>
            <p:spPr>
              <a:xfrm rot="5400000">
                <a:off x="7490803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1" name="Google Shape;4831;p43"/>
              <p:cNvSpPr/>
              <p:nvPr/>
            </p:nvSpPr>
            <p:spPr>
              <a:xfrm rot="5400000">
                <a:off x="7490803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2" name="Google Shape;4832;p43"/>
              <p:cNvSpPr/>
              <p:nvPr/>
            </p:nvSpPr>
            <p:spPr>
              <a:xfrm rot="5400000">
                <a:off x="7313670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3" name="Google Shape;4833;p43"/>
              <p:cNvSpPr/>
              <p:nvPr/>
            </p:nvSpPr>
            <p:spPr>
              <a:xfrm rot="5400000">
                <a:off x="7313670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4" name="Google Shape;4834;p43"/>
              <p:cNvSpPr/>
              <p:nvPr/>
            </p:nvSpPr>
            <p:spPr>
              <a:xfrm rot="5400000">
                <a:off x="7313670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5" name="Google Shape;4835;p43"/>
              <p:cNvSpPr/>
              <p:nvPr/>
            </p:nvSpPr>
            <p:spPr>
              <a:xfrm rot="5400000">
                <a:off x="7136537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6" name="Google Shape;4836;p43"/>
              <p:cNvSpPr/>
              <p:nvPr/>
            </p:nvSpPr>
            <p:spPr>
              <a:xfrm rot="5400000">
                <a:off x="7136537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7" name="Google Shape;4837;p43"/>
              <p:cNvSpPr/>
              <p:nvPr/>
            </p:nvSpPr>
            <p:spPr>
              <a:xfrm rot="5400000">
                <a:off x="7136537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8" name="Google Shape;4838;p43"/>
              <p:cNvSpPr/>
              <p:nvPr/>
            </p:nvSpPr>
            <p:spPr>
              <a:xfrm rot="5400000">
                <a:off x="6959404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9" name="Google Shape;4839;p43"/>
              <p:cNvSpPr/>
              <p:nvPr/>
            </p:nvSpPr>
            <p:spPr>
              <a:xfrm rot="5400000">
                <a:off x="6959404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0" name="Google Shape;4840;p43"/>
              <p:cNvSpPr/>
              <p:nvPr/>
            </p:nvSpPr>
            <p:spPr>
              <a:xfrm rot="5400000">
                <a:off x="6959404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1" name="Google Shape;4841;p43"/>
              <p:cNvSpPr/>
              <p:nvPr/>
            </p:nvSpPr>
            <p:spPr>
              <a:xfrm rot="5400000">
                <a:off x="6782278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2" name="Google Shape;4842;p43"/>
              <p:cNvSpPr/>
              <p:nvPr/>
            </p:nvSpPr>
            <p:spPr>
              <a:xfrm rot="5400000">
                <a:off x="6782278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3" name="Google Shape;4843;p43"/>
              <p:cNvSpPr/>
              <p:nvPr/>
            </p:nvSpPr>
            <p:spPr>
              <a:xfrm rot="5400000">
                <a:off x="6782278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4" name="Google Shape;4844;p43"/>
              <p:cNvSpPr/>
              <p:nvPr/>
            </p:nvSpPr>
            <p:spPr>
              <a:xfrm rot="5400000">
                <a:off x="6605145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5" name="Google Shape;4845;p43"/>
              <p:cNvSpPr/>
              <p:nvPr/>
            </p:nvSpPr>
            <p:spPr>
              <a:xfrm rot="5400000">
                <a:off x="6605145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6" name="Google Shape;4846;p43"/>
              <p:cNvSpPr/>
              <p:nvPr/>
            </p:nvSpPr>
            <p:spPr>
              <a:xfrm rot="5400000">
                <a:off x="6605145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7" name="Google Shape;4847;p43"/>
              <p:cNvSpPr/>
              <p:nvPr/>
            </p:nvSpPr>
            <p:spPr>
              <a:xfrm rot="5400000">
                <a:off x="6428012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8" name="Google Shape;4848;p43"/>
              <p:cNvSpPr/>
              <p:nvPr/>
            </p:nvSpPr>
            <p:spPr>
              <a:xfrm rot="5400000">
                <a:off x="6428012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9" name="Google Shape;4849;p43"/>
              <p:cNvSpPr/>
              <p:nvPr/>
            </p:nvSpPr>
            <p:spPr>
              <a:xfrm rot="5400000">
                <a:off x="6428012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0" name="Google Shape;4850;p43"/>
              <p:cNvSpPr/>
              <p:nvPr/>
            </p:nvSpPr>
            <p:spPr>
              <a:xfrm rot="5400000">
                <a:off x="6250878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1" name="Google Shape;4851;p43"/>
              <p:cNvSpPr/>
              <p:nvPr/>
            </p:nvSpPr>
            <p:spPr>
              <a:xfrm rot="5400000">
                <a:off x="6250878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2" name="Google Shape;4852;p43"/>
              <p:cNvSpPr/>
              <p:nvPr/>
            </p:nvSpPr>
            <p:spPr>
              <a:xfrm rot="5400000">
                <a:off x="6250878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3" name="Google Shape;4853;p43"/>
              <p:cNvSpPr/>
              <p:nvPr/>
            </p:nvSpPr>
            <p:spPr>
              <a:xfrm rot="5400000">
                <a:off x="7490803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7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8" name="Google Shape;4858;p44"/>
          <p:cNvGrpSpPr/>
          <p:nvPr/>
        </p:nvGrpSpPr>
        <p:grpSpPr>
          <a:xfrm>
            <a:off x="1703152" y="681005"/>
            <a:ext cx="9008263" cy="5061656"/>
            <a:chOff x="-332755" y="1207904"/>
            <a:chExt cx="6482630" cy="3014566"/>
          </a:xfrm>
        </p:grpSpPr>
        <p:sp>
          <p:nvSpPr>
            <p:cNvPr id="4859" name="Google Shape;4859;p44"/>
            <p:cNvSpPr/>
            <p:nvPr/>
          </p:nvSpPr>
          <p:spPr>
            <a:xfrm>
              <a:off x="-332755" y="1680665"/>
              <a:ext cx="1484400" cy="1521600"/>
            </a:xfrm>
            <a:prstGeom prst="cube">
              <a:avLst>
                <a:gd name="adj" fmla="val 41788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0" name="Google Shape;4860;p44"/>
            <p:cNvSpPr/>
            <p:nvPr/>
          </p:nvSpPr>
          <p:spPr>
            <a:xfrm>
              <a:off x="3733633" y="3384270"/>
              <a:ext cx="437100" cy="838200"/>
            </a:xfrm>
            <a:prstGeom prst="cube">
              <a:avLst>
                <a:gd name="adj" fmla="val 43894"/>
              </a:avLst>
            </a:prstGeom>
            <a:solidFill>
              <a:schemeClr val="accent6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1" name="Google Shape;4861;p44"/>
            <p:cNvSpPr/>
            <p:nvPr/>
          </p:nvSpPr>
          <p:spPr>
            <a:xfrm>
              <a:off x="5144069" y="2646659"/>
              <a:ext cx="552600" cy="385800"/>
            </a:xfrm>
            <a:prstGeom prst="cube">
              <a:avLst>
                <a:gd name="adj" fmla="val 42152"/>
              </a:avLst>
            </a:prstGeom>
            <a:solidFill>
              <a:srgbClr val="0097A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2" name="Google Shape;4862;p44"/>
            <p:cNvSpPr/>
            <p:nvPr/>
          </p:nvSpPr>
          <p:spPr>
            <a:xfrm>
              <a:off x="2218270" y="2245255"/>
              <a:ext cx="1665000" cy="1122600"/>
            </a:xfrm>
            <a:prstGeom prst="cube">
              <a:avLst>
                <a:gd name="adj" fmla="val 18252"/>
              </a:avLst>
            </a:prstGeom>
            <a:solidFill>
              <a:srgbClr val="FF0000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FFFF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3" name="Google Shape;4863;p44"/>
            <p:cNvSpPr/>
            <p:nvPr/>
          </p:nvSpPr>
          <p:spPr>
            <a:xfrm>
              <a:off x="2686225" y="1680675"/>
              <a:ext cx="963300" cy="1076400"/>
            </a:xfrm>
            <a:prstGeom prst="cube">
              <a:avLst>
                <a:gd name="adj" fmla="val 18252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4" name="Google Shape;4864;p44"/>
            <p:cNvSpPr txBox="1"/>
            <p:nvPr/>
          </p:nvSpPr>
          <p:spPr>
            <a:xfrm>
              <a:off x="771725" y="2899925"/>
              <a:ext cx="7794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35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NxNx192</a:t>
              </a:r>
              <a:endParaRPr sz="133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65" name="Google Shape;4865;p44"/>
            <p:cNvSpPr txBox="1"/>
            <p:nvPr/>
          </p:nvSpPr>
          <p:spPr>
            <a:xfrm>
              <a:off x="4252925" y="350472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35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NxNx64</a:t>
              </a:r>
              <a:endParaRPr sz="133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66" name="Google Shape;4866;p44"/>
            <p:cNvSpPr txBox="1"/>
            <p:nvPr/>
          </p:nvSpPr>
          <p:spPr>
            <a:xfrm>
              <a:off x="4579067" y="3259900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35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NxNx32</a:t>
              </a:r>
              <a:endParaRPr sz="133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67" name="Google Shape;4867;p44"/>
            <p:cNvSpPr txBox="1"/>
            <p:nvPr/>
          </p:nvSpPr>
          <p:spPr>
            <a:xfrm>
              <a:off x="4949883" y="2846788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35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NxNx128</a:t>
              </a:r>
              <a:endParaRPr sz="133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68" name="Google Shape;4868;p44"/>
            <p:cNvSpPr txBox="1"/>
            <p:nvPr/>
          </p:nvSpPr>
          <p:spPr>
            <a:xfrm>
              <a:off x="5549875" y="2205025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35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NxNx192</a:t>
              </a:r>
              <a:endParaRPr sz="133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4869" name="Google Shape;4869;p44"/>
            <p:cNvCxnSpPr/>
            <p:nvPr/>
          </p:nvCxnSpPr>
          <p:spPr>
            <a:xfrm>
              <a:off x="969882" y="1207904"/>
              <a:ext cx="1556100" cy="99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4870" name="Google Shape;4870;p44"/>
            <p:cNvCxnSpPr/>
            <p:nvPr/>
          </p:nvCxnSpPr>
          <p:spPr>
            <a:xfrm>
              <a:off x="1895475" y="2128850"/>
              <a:ext cx="1814400" cy="25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4871" name="Google Shape;4871;p44"/>
            <p:cNvCxnSpPr/>
            <p:nvPr/>
          </p:nvCxnSpPr>
          <p:spPr>
            <a:xfrm rot="10800000" flipH="1">
              <a:off x="1895475" y="1971725"/>
              <a:ext cx="223350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4872" name="Google Shape;4872;p44"/>
            <p:cNvCxnSpPr/>
            <p:nvPr/>
          </p:nvCxnSpPr>
          <p:spPr>
            <a:xfrm rot="10800000" flipH="1">
              <a:off x="1900250" y="1395350"/>
              <a:ext cx="2809800" cy="73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4873" name="Google Shape;4873;p44"/>
            <p:cNvSpPr txBox="1"/>
            <p:nvPr/>
          </p:nvSpPr>
          <p:spPr>
            <a:xfrm>
              <a:off x="2133625" y="261937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1x1 Same</a:t>
              </a:r>
              <a:endParaRPr sz="12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74" name="Google Shape;4874;p44"/>
            <p:cNvSpPr txBox="1"/>
            <p:nvPr/>
          </p:nvSpPr>
          <p:spPr>
            <a:xfrm>
              <a:off x="2526375" y="2281263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3x3 Same</a:t>
              </a:r>
              <a:endParaRPr sz="12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75" name="Google Shape;4875;p44"/>
            <p:cNvSpPr txBox="1"/>
            <p:nvPr/>
          </p:nvSpPr>
          <p:spPr>
            <a:xfrm>
              <a:off x="3157275" y="204313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5x5 Same</a:t>
              </a:r>
              <a:endParaRPr sz="12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76" name="Google Shape;4876;p44"/>
            <p:cNvSpPr txBox="1"/>
            <p:nvPr/>
          </p:nvSpPr>
          <p:spPr>
            <a:xfrm>
              <a:off x="3181100" y="141458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MaxPool Same s=1</a:t>
              </a:r>
              <a:endParaRPr sz="12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4877" name="Google Shape;4877;p44"/>
          <p:cNvSpPr txBox="1"/>
          <p:nvPr/>
        </p:nvSpPr>
        <p:spPr>
          <a:xfrm>
            <a:off x="1451400" y="1348900"/>
            <a:ext cx="10392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 b="1"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Inception Module</a:t>
            </a:r>
            <a:endParaRPr sz="1335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878" name="Google Shape;4878;p44"/>
          <p:cNvSpPr/>
          <p:nvPr/>
        </p:nvSpPr>
        <p:spPr>
          <a:xfrm>
            <a:off x="714367" y="1988333"/>
            <a:ext cx="607200" cy="2607200"/>
          </a:xfrm>
          <a:prstGeom prst="cube">
            <a:avLst>
              <a:gd name="adj" fmla="val 43894"/>
            </a:avLst>
          </a:prstGeom>
          <a:solidFill>
            <a:schemeClr val="accent6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肘形连接符 110"/>
          <p:cNvCxnSpPr>
            <a:stCxn id="55" idx="2"/>
            <a:endCxn id="85" idx="1"/>
          </p:cNvCxnSpPr>
          <p:nvPr/>
        </p:nvCxnSpPr>
        <p:spPr>
          <a:xfrm rot="5400000" flipV="1">
            <a:off x="5730875" y="3346450"/>
            <a:ext cx="635" cy="963295"/>
          </a:xfrm>
          <a:prstGeom prst="bentConnector3">
            <a:avLst>
              <a:gd name="adj1" fmla="val 37600000"/>
            </a:avLst>
          </a:prstGeom>
          <a:ln w="28575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73" idx="1"/>
            <a:endCxn id="85" idx="1"/>
          </p:cNvCxnSpPr>
          <p:nvPr/>
        </p:nvCxnSpPr>
        <p:spPr>
          <a:xfrm rot="5400000" flipV="1">
            <a:off x="5719128" y="3334703"/>
            <a:ext cx="95885" cy="891540"/>
          </a:xfrm>
          <a:prstGeom prst="bentConnector3">
            <a:avLst>
              <a:gd name="adj1" fmla="val 348013"/>
            </a:avLst>
          </a:prstGeom>
          <a:ln w="28575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8" name="右箭头 97"/>
          <p:cNvSpPr/>
          <p:nvPr/>
        </p:nvSpPr>
        <p:spPr>
          <a:xfrm>
            <a:off x="1473835" y="3156585"/>
            <a:ext cx="8897620" cy="411480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4760595" y="2122170"/>
            <a:ext cx="1136015" cy="16071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58035" y="2220595"/>
            <a:ext cx="2496185" cy="16071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16200000">
            <a:off x="1769110" y="2721610"/>
            <a:ext cx="1447800" cy="5721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Conv2</a:t>
            </a:r>
            <a:r>
              <a:rPr lang="en-US" altLang="zh-CN">
                <a:solidFill>
                  <a:schemeClr val="tx1"/>
                </a:solidFill>
              </a:rPr>
              <a:t>d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 rot="16200000">
            <a:off x="1561465" y="2929255"/>
            <a:ext cx="1447800" cy="1568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 rot="16200000">
            <a:off x="1978025" y="2930525"/>
            <a:ext cx="1447800" cy="1536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32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6200000">
            <a:off x="2362835" y="2861310"/>
            <a:ext cx="1448435" cy="293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Swish</a:t>
            </a:r>
            <a:endParaRPr lang="en-US" altLang="zh-CN"/>
          </a:p>
        </p:txBody>
      </p:sp>
      <p:sp>
        <p:nvSpPr>
          <p:cNvPr id="50" name="矩形 49"/>
          <p:cNvSpPr/>
          <p:nvPr/>
        </p:nvSpPr>
        <p:spPr>
          <a:xfrm rot="16200000">
            <a:off x="2971165" y="2721610"/>
            <a:ext cx="1447800" cy="5721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Conv2</a:t>
            </a:r>
            <a:r>
              <a:rPr lang="en-US" altLang="zh-CN">
                <a:solidFill>
                  <a:schemeClr val="tx1"/>
                </a:solidFill>
              </a:rPr>
              <a:t>d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16200000">
            <a:off x="2763520" y="2929255"/>
            <a:ext cx="1447800" cy="1568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32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 rot="16200000">
            <a:off x="3180080" y="2930525"/>
            <a:ext cx="1447800" cy="1536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32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16200000">
            <a:off x="3564890" y="2861310"/>
            <a:ext cx="1448435" cy="293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Swish</a:t>
            </a:r>
            <a:endParaRPr lang="en-US" altLang="zh-CN"/>
          </a:p>
        </p:txBody>
      </p:sp>
      <p:sp>
        <p:nvSpPr>
          <p:cNvPr id="55" name="矩形 54"/>
          <p:cNvSpPr/>
          <p:nvPr/>
        </p:nvSpPr>
        <p:spPr>
          <a:xfrm>
            <a:off x="4681220" y="2220595"/>
            <a:ext cx="1136015" cy="16071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 rot="16200000">
            <a:off x="4444365" y="2959100"/>
            <a:ext cx="1448435" cy="99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7" name="矩形 66"/>
          <p:cNvSpPr/>
          <p:nvPr/>
        </p:nvSpPr>
        <p:spPr>
          <a:xfrm rot="16200000">
            <a:off x="4210050" y="2882900"/>
            <a:ext cx="1447800" cy="245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 rot="16200000">
            <a:off x="4293235" y="2969260"/>
            <a:ext cx="1447800" cy="781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 rot="16200000">
            <a:off x="4121785" y="2970530"/>
            <a:ext cx="14478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 rot="16200000">
            <a:off x="4685665" y="2882900"/>
            <a:ext cx="1447800" cy="245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 rot="16200000">
            <a:off x="4768850" y="2969260"/>
            <a:ext cx="1447800" cy="781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 rot="16200000">
            <a:off x="4597400" y="2970530"/>
            <a:ext cx="14478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 rot="16200000">
            <a:off x="4933315" y="2955290"/>
            <a:ext cx="1448435" cy="99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5" name="矩形 84"/>
          <p:cNvSpPr/>
          <p:nvPr/>
        </p:nvSpPr>
        <p:spPr>
          <a:xfrm rot="16200000">
            <a:off x="5407025" y="2839085"/>
            <a:ext cx="1611630" cy="3670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Fused</a:t>
            </a:r>
            <a:endParaRPr lang="en-US" altLang="zh-CN" sz="1600"/>
          </a:p>
        </p:txBody>
      </p:sp>
      <p:sp>
        <p:nvSpPr>
          <p:cNvPr id="86" name="矩形 85"/>
          <p:cNvSpPr/>
          <p:nvPr/>
        </p:nvSpPr>
        <p:spPr>
          <a:xfrm rot="16200000">
            <a:off x="5875655" y="2875915"/>
            <a:ext cx="1611630" cy="2933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Fused_Conv</a:t>
            </a:r>
            <a:endParaRPr lang="en-US" altLang="zh-CN" sz="1600"/>
          </a:p>
        </p:txBody>
      </p:sp>
      <p:sp>
        <p:nvSpPr>
          <p:cNvPr id="87" name="矩形 86"/>
          <p:cNvSpPr/>
          <p:nvPr/>
        </p:nvSpPr>
        <p:spPr>
          <a:xfrm rot="16200000">
            <a:off x="6339840" y="2877820"/>
            <a:ext cx="1607820" cy="2933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Swish</a:t>
            </a:r>
            <a:endParaRPr lang="en-US" altLang="zh-CN"/>
          </a:p>
        </p:txBody>
      </p:sp>
      <p:sp>
        <p:nvSpPr>
          <p:cNvPr id="89" name="矩形 88"/>
          <p:cNvSpPr/>
          <p:nvPr/>
        </p:nvSpPr>
        <p:spPr>
          <a:xfrm>
            <a:off x="7459345" y="2221230"/>
            <a:ext cx="1069340" cy="16071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 rot="16200000">
            <a:off x="7169150" y="2959100"/>
            <a:ext cx="1448435" cy="99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1" name="矩形 90"/>
          <p:cNvSpPr/>
          <p:nvPr/>
        </p:nvSpPr>
        <p:spPr>
          <a:xfrm rot="16200000">
            <a:off x="6934835" y="2882900"/>
            <a:ext cx="1447800" cy="245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 rot="16200000">
            <a:off x="7018020" y="2969260"/>
            <a:ext cx="1447800" cy="781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 rot="16200000">
            <a:off x="6846570" y="2970530"/>
            <a:ext cx="14478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 rot="16200000">
            <a:off x="7410450" y="2882900"/>
            <a:ext cx="1447800" cy="245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 rot="16200000">
            <a:off x="7493635" y="2969260"/>
            <a:ext cx="1447800" cy="781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 rot="16200000">
            <a:off x="7322185" y="2970530"/>
            <a:ext cx="14478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 rot="16200000">
            <a:off x="7658100" y="2955290"/>
            <a:ext cx="1448435" cy="99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9" name="矩形 98"/>
          <p:cNvSpPr/>
          <p:nvPr/>
        </p:nvSpPr>
        <p:spPr>
          <a:xfrm rot="16200000">
            <a:off x="730885" y="2871470"/>
            <a:ext cx="1389380" cy="52578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input</a:t>
            </a:r>
            <a:endParaRPr lang="en-US" altLang="zh-CN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755" y="2122170"/>
            <a:ext cx="678815" cy="1050290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964565" y="3919855"/>
            <a:ext cx="908685" cy="38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低分辨率</a:t>
            </a:r>
            <a:endParaRPr lang="zh-CN" altLang="en-US" sz="1400">
              <a:solidFill>
                <a:schemeClr val="tx1"/>
              </a:solidFill>
            </a:endParaRPr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455" y="2806700"/>
            <a:ext cx="748030" cy="1021080"/>
          </a:xfrm>
          <a:prstGeom prst="rect">
            <a:avLst/>
          </a:prstGeom>
        </p:spPr>
      </p:pic>
      <p:sp>
        <p:nvSpPr>
          <p:cNvPr id="103" name="矩形 102"/>
          <p:cNvSpPr/>
          <p:nvPr/>
        </p:nvSpPr>
        <p:spPr>
          <a:xfrm>
            <a:off x="10259060" y="3827780"/>
            <a:ext cx="973455" cy="38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超分辨率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 rot="16200000">
            <a:off x="8785225" y="2739390"/>
            <a:ext cx="1605915" cy="5721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Conv2</a:t>
            </a:r>
            <a:r>
              <a:rPr lang="en-US" altLang="zh-CN">
                <a:solidFill>
                  <a:schemeClr val="tx1"/>
                </a:solidFill>
              </a:rPr>
              <a:t>d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 rot="16200000">
            <a:off x="8577580" y="2947035"/>
            <a:ext cx="1605915" cy="1568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64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 rot="16200000">
            <a:off x="8994140" y="2948305"/>
            <a:ext cx="1605915" cy="1536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 rot="16200000">
            <a:off x="8101965" y="2868295"/>
            <a:ext cx="1626870" cy="2933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Upsample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5707380" y="1674495"/>
            <a:ext cx="1101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特征融合层</a:t>
            </a:r>
            <a:endParaRPr lang="zh-CN" altLang="en-US" sz="1400"/>
          </a:p>
        </p:txBody>
      </p:sp>
      <p:cxnSp>
        <p:nvCxnSpPr>
          <p:cNvPr id="109" name="直接箭头连接符 108"/>
          <p:cNvCxnSpPr/>
          <p:nvPr/>
        </p:nvCxnSpPr>
        <p:spPr>
          <a:xfrm>
            <a:off x="6212840" y="1980565"/>
            <a:ext cx="5715" cy="2209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3" idx="2"/>
            <a:endCxn id="85" idx="1"/>
          </p:cNvCxnSpPr>
          <p:nvPr/>
        </p:nvCxnSpPr>
        <p:spPr>
          <a:xfrm rot="5400000" flipV="1">
            <a:off x="4759325" y="2374900"/>
            <a:ext cx="635" cy="2906395"/>
          </a:xfrm>
          <a:prstGeom prst="bentConnector3">
            <a:avLst>
              <a:gd name="adj1" fmla="val 37600000"/>
            </a:avLst>
          </a:prstGeom>
          <a:ln w="28575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5" name="右大括号 114"/>
          <p:cNvSpPr/>
          <p:nvPr/>
        </p:nvSpPr>
        <p:spPr>
          <a:xfrm rot="16200000">
            <a:off x="5104130" y="1557655"/>
            <a:ext cx="96520" cy="9429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978400" y="1673860"/>
            <a:ext cx="820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×</a:t>
            </a:r>
            <a:r>
              <a:rPr lang="en-US" altLang="zh-CN" sz="1400"/>
              <a:t>2</a:t>
            </a:r>
            <a:endParaRPr lang="en-US" altLang="zh-CN" sz="1400"/>
          </a:p>
        </p:txBody>
      </p:sp>
      <p:sp>
        <p:nvSpPr>
          <p:cNvPr id="117" name="文本框 116"/>
          <p:cNvSpPr txBox="1"/>
          <p:nvPr/>
        </p:nvSpPr>
        <p:spPr>
          <a:xfrm>
            <a:off x="4258310" y="4072890"/>
            <a:ext cx="1101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分支</a:t>
            </a:r>
            <a:r>
              <a:rPr lang="zh-CN" altLang="en-US" sz="1400"/>
              <a:t>特征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82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3" name="Google Shape;4883;p45"/>
          <p:cNvGrpSpPr/>
          <p:nvPr/>
        </p:nvGrpSpPr>
        <p:grpSpPr>
          <a:xfrm>
            <a:off x="3985000" y="47100"/>
            <a:ext cx="4222000" cy="6944208"/>
            <a:chOff x="503400" y="51000"/>
            <a:chExt cx="3166500" cy="5208156"/>
          </a:xfrm>
        </p:grpSpPr>
        <p:sp>
          <p:nvSpPr>
            <p:cNvPr id="4884" name="Google Shape;4884;p45"/>
            <p:cNvSpPr/>
            <p:nvPr/>
          </p:nvSpPr>
          <p:spPr>
            <a:xfrm rot="-5400000">
              <a:off x="1753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4885" name="Google Shape;4885;p45"/>
            <p:cNvSpPr/>
            <p:nvPr/>
          </p:nvSpPr>
          <p:spPr>
            <a:xfrm rot="-5400000">
              <a:off x="2502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4886" name="Google Shape;4886;p45"/>
            <p:cNvSpPr/>
            <p:nvPr/>
          </p:nvSpPr>
          <p:spPr>
            <a:xfrm rot="-5400000">
              <a:off x="1005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4887" name="Google Shape;4887;p45"/>
            <p:cNvSpPr/>
            <p:nvPr/>
          </p:nvSpPr>
          <p:spPr>
            <a:xfrm rot="-5400000">
              <a:off x="21349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4888" name="Google Shape;4888;p45"/>
            <p:cNvSpPr/>
            <p:nvPr/>
          </p:nvSpPr>
          <p:spPr>
            <a:xfrm rot="-5400000">
              <a:off x="28837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4889" name="Google Shape;4889;p45"/>
            <p:cNvSpPr/>
            <p:nvPr/>
          </p:nvSpPr>
          <p:spPr>
            <a:xfrm rot="-5400000">
              <a:off x="1309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4890" name="Google Shape;4890;p45"/>
            <p:cNvCxnSpPr>
              <a:stCxn id="4886" idx="6"/>
              <a:endCxn id="4887" idx="2"/>
            </p:cNvCxnSpPr>
            <p:nvPr/>
          </p:nvCxnSpPr>
          <p:spPr>
            <a:xfrm rot="10800000" flipH="1">
              <a:off x="1371125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1" name="Google Shape;4891;p45"/>
            <p:cNvCxnSpPr>
              <a:stCxn id="4886" idx="6"/>
              <a:endCxn id="4889" idx="2"/>
            </p:cNvCxnSpPr>
            <p:nvPr/>
          </p:nvCxnSpPr>
          <p:spPr>
            <a:xfrm rot="10800000" flipH="1">
              <a:off x="1371125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2" name="Google Shape;4892;p45"/>
            <p:cNvCxnSpPr>
              <a:stCxn id="4886" idx="6"/>
              <a:endCxn id="4888" idx="2"/>
            </p:cNvCxnSpPr>
            <p:nvPr/>
          </p:nvCxnSpPr>
          <p:spPr>
            <a:xfrm rot="10800000" flipH="1">
              <a:off x="1371125" y="2946050"/>
              <a:ext cx="18786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3" name="Google Shape;4893;p45"/>
            <p:cNvCxnSpPr>
              <a:stCxn id="4884" idx="6"/>
              <a:endCxn id="4889" idx="2"/>
            </p:cNvCxnSpPr>
            <p:nvPr/>
          </p:nvCxnSpPr>
          <p:spPr>
            <a:xfrm rot="10800000">
              <a:off x="1675913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4" name="Google Shape;4894;p45"/>
            <p:cNvCxnSpPr>
              <a:stCxn id="4884" idx="6"/>
              <a:endCxn id="4887" idx="2"/>
            </p:cNvCxnSpPr>
            <p:nvPr/>
          </p:nvCxnSpPr>
          <p:spPr>
            <a:xfrm rot="10800000" flipH="1">
              <a:off x="2119913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5" name="Google Shape;4895;p45"/>
            <p:cNvCxnSpPr>
              <a:stCxn id="4884" idx="6"/>
              <a:endCxn id="4888" idx="2"/>
            </p:cNvCxnSpPr>
            <p:nvPr/>
          </p:nvCxnSpPr>
          <p:spPr>
            <a:xfrm rot="10800000" flipH="1">
              <a:off x="2119913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6" name="Google Shape;4896;p45"/>
            <p:cNvCxnSpPr>
              <a:stCxn id="4885" idx="6"/>
              <a:endCxn id="4889" idx="2"/>
            </p:cNvCxnSpPr>
            <p:nvPr/>
          </p:nvCxnSpPr>
          <p:spPr>
            <a:xfrm rot="10800000">
              <a:off x="1675900" y="2946050"/>
              <a:ext cx="1192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7" name="Google Shape;4897;p45"/>
            <p:cNvCxnSpPr>
              <a:stCxn id="4885" idx="6"/>
              <a:endCxn id="4887" idx="2"/>
            </p:cNvCxnSpPr>
            <p:nvPr/>
          </p:nvCxnSpPr>
          <p:spPr>
            <a:xfrm rot="10800000">
              <a:off x="2500900" y="2946050"/>
              <a:ext cx="367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8" name="Google Shape;4898;p45"/>
            <p:cNvCxnSpPr>
              <a:stCxn id="4885" idx="6"/>
              <a:endCxn id="4888" idx="2"/>
            </p:cNvCxnSpPr>
            <p:nvPr/>
          </p:nvCxnSpPr>
          <p:spPr>
            <a:xfrm rot="10800000" flipH="1">
              <a:off x="2868700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99" name="Google Shape;4899;p45"/>
            <p:cNvSpPr/>
            <p:nvPr/>
          </p:nvSpPr>
          <p:spPr>
            <a:xfrm rot="-5400000">
              <a:off x="13142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4900" name="Google Shape;4900;p45"/>
            <p:cNvSpPr/>
            <p:nvPr/>
          </p:nvSpPr>
          <p:spPr>
            <a:xfrm rot="-5400000">
              <a:off x="21173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4901" name="Google Shape;4901;p45"/>
            <p:cNvCxnSpPr>
              <a:stCxn id="4889" idx="6"/>
              <a:endCxn id="4899" idx="2"/>
            </p:cNvCxnSpPr>
            <p:nvPr/>
          </p:nvCxnSpPr>
          <p:spPr>
            <a:xfrm rot="10800000" flipH="1">
              <a:off x="1675938" y="1568350"/>
              <a:ext cx="4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2" name="Google Shape;4902;p45"/>
            <p:cNvCxnSpPr>
              <a:stCxn id="4889" idx="6"/>
              <a:endCxn id="4900" idx="2"/>
            </p:cNvCxnSpPr>
            <p:nvPr/>
          </p:nvCxnSpPr>
          <p:spPr>
            <a:xfrm rot="10800000" flipH="1">
              <a:off x="1675938" y="1568350"/>
              <a:ext cx="8073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3" name="Google Shape;4903;p45"/>
            <p:cNvCxnSpPr>
              <a:stCxn id="4887" idx="6"/>
              <a:endCxn id="4899" idx="2"/>
            </p:cNvCxnSpPr>
            <p:nvPr/>
          </p:nvCxnSpPr>
          <p:spPr>
            <a:xfrm rot="10800000">
              <a:off x="1680125" y="1568350"/>
              <a:ext cx="8208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4" name="Google Shape;4904;p45"/>
            <p:cNvCxnSpPr>
              <a:stCxn id="4887" idx="6"/>
              <a:endCxn id="4900" idx="2"/>
            </p:cNvCxnSpPr>
            <p:nvPr/>
          </p:nvCxnSpPr>
          <p:spPr>
            <a:xfrm rot="10800000">
              <a:off x="2483225" y="1568350"/>
              <a:ext cx="17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5" name="Google Shape;4905;p45"/>
            <p:cNvCxnSpPr>
              <a:stCxn id="4888" idx="6"/>
              <a:endCxn id="4899" idx="2"/>
            </p:cNvCxnSpPr>
            <p:nvPr/>
          </p:nvCxnSpPr>
          <p:spPr>
            <a:xfrm rot="10800000">
              <a:off x="1680413" y="1568350"/>
              <a:ext cx="15693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6" name="Google Shape;4906;p45"/>
            <p:cNvCxnSpPr>
              <a:stCxn id="4888" idx="6"/>
              <a:endCxn id="4900" idx="2"/>
            </p:cNvCxnSpPr>
            <p:nvPr/>
          </p:nvCxnSpPr>
          <p:spPr>
            <a:xfrm rot="10800000">
              <a:off x="2483513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7" name="Google Shape;4907;p45"/>
            <p:cNvCxnSpPr>
              <a:stCxn id="4899" idx="6"/>
            </p:cNvCxnSpPr>
            <p:nvPr/>
          </p:nvCxnSpPr>
          <p:spPr>
            <a:xfrm rot="10800000" flipH="1">
              <a:off x="16802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8" name="Google Shape;4908;p45"/>
            <p:cNvCxnSpPr>
              <a:stCxn id="4900" idx="6"/>
            </p:cNvCxnSpPr>
            <p:nvPr/>
          </p:nvCxnSpPr>
          <p:spPr>
            <a:xfrm rot="10800000">
              <a:off x="2480663" y="51000"/>
              <a:ext cx="2700" cy="78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09" name="Google Shape;4909;p45"/>
            <p:cNvSpPr/>
            <p:nvPr/>
          </p:nvSpPr>
          <p:spPr>
            <a:xfrm rot="-5400000">
              <a:off x="547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4910" name="Google Shape;4910;p45"/>
            <p:cNvCxnSpPr>
              <a:stCxn id="4886" idx="6"/>
              <a:endCxn id="4909" idx="2"/>
            </p:cNvCxnSpPr>
            <p:nvPr/>
          </p:nvCxnSpPr>
          <p:spPr>
            <a:xfrm rot="10800000">
              <a:off x="913925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11" name="Google Shape;4911;p45"/>
            <p:cNvCxnSpPr>
              <a:stCxn id="4884" idx="6"/>
              <a:endCxn id="4909" idx="2"/>
            </p:cNvCxnSpPr>
            <p:nvPr/>
          </p:nvCxnSpPr>
          <p:spPr>
            <a:xfrm rot="10800000">
              <a:off x="913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12" name="Google Shape;4912;p45"/>
            <p:cNvCxnSpPr>
              <a:stCxn id="4885" idx="6"/>
              <a:endCxn id="4909" idx="2"/>
            </p:cNvCxnSpPr>
            <p:nvPr/>
          </p:nvCxnSpPr>
          <p:spPr>
            <a:xfrm rot="10800000">
              <a:off x="913900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13" name="Google Shape;4913;p45"/>
            <p:cNvCxnSpPr>
              <a:stCxn id="4909" idx="6"/>
              <a:endCxn id="4899" idx="2"/>
            </p:cNvCxnSpPr>
            <p:nvPr/>
          </p:nvCxnSpPr>
          <p:spPr>
            <a:xfrm rot="10800000" flipH="1">
              <a:off x="913938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14" name="Google Shape;4914;p45"/>
            <p:cNvSpPr/>
            <p:nvPr/>
          </p:nvSpPr>
          <p:spPr>
            <a:xfrm>
              <a:off x="503400" y="2181425"/>
              <a:ext cx="3166500" cy="81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5" name="Google Shape;4915;p45"/>
            <p:cNvSpPr/>
            <p:nvPr/>
          </p:nvSpPr>
          <p:spPr>
            <a:xfrm>
              <a:off x="948450" y="3596800"/>
              <a:ext cx="2341800" cy="81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916" name="Google Shape;4916;p45"/>
            <p:cNvCxnSpPr>
              <a:endCxn id="4900" idx="2"/>
            </p:cNvCxnSpPr>
            <p:nvPr/>
          </p:nvCxnSpPr>
          <p:spPr>
            <a:xfrm rot="10800000" flipH="1">
              <a:off x="933863" y="1568400"/>
              <a:ext cx="1549500" cy="634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17" name="Google Shape;4917;p45"/>
            <p:cNvSpPr txBox="1"/>
            <p:nvPr/>
          </p:nvSpPr>
          <p:spPr>
            <a:xfrm>
              <a:off x="766050" y="4523350"/>
              <a:ext cx="2706600" cy="735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AutoNum type="alphaLcParenBoth"/>
              </a:pPr>
              <a:r>
                <a:rPr lang="en-GB" sz="2400"/>
                <a:t>Retraining w/o expansion</a:t>
              </a:r>
              <a:endParaRPr lang="en-GB" sz="2400"/>
            </a:p>
          </p:txBody>
        </p:sp>
        <p:sp>
          <p:nvSpPr>
            <p:cNvPr id="4918" name="Google Shape;4918;p45"/>
            <p:cNvSpPr txBox="1"/>
            <p:nvPr/>
          </p:nvSpPr>
          <p:spPr>
            <a:xfrm>
              <a:off x="1276750" y="248050"/>
              <a:ext cx="554400" cy="458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t-1</a:t>
              </a:r>
              <a:endParaRPr lang="en-GB" sz="2400"/>
            </a:p>
          </p:txBody>
        </p:sp>
        <p:sp>
          <p:nvSpPr>
            <p:cNvPr id="4919" name="Google Shape;4919;p45"/>
            <p:cNvSpPr txBox="1"/>
            <p:nvPr/>
          </p:nvSpPr>
          <p:spPr>
            <a:xfrm>
              <a:off x="2495950" y="248050"/>
              <a:ext cx="554400" cy="735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</a:t>
              </a:r>
              <a:endParaRPr lang="en-GB" sz="24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3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46"/>
          <p:cNvSpPr/>
          <p:nvPr/>
        </p:nvSpPr>
        <p:spPr>
          <a:xfrm rot="-5400000">
            <a:off x="3049751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25" name="Google Shape;4925;p46"/>
          <p:cNvSpPr/>
          <p:nvPr/>
        </p:nvSpPr>
        <p:spPr>
          <a:xfrm rot="-5400000">
            <a:off x="4048133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26" name="Google Shape;4926;p46"/>
          <p:cNvSpPr/>
          <p:nvPr/>
        </p:nvSpPr>
        <p:spPr>
          <a:xfrm rot="-5400000">
            <a:off x="2051367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27" name="Google Shape;4927;p46"/>
          <p:cNvSpPr/>
          <p:nvPr/>
        </p:nvSpPr>
        <p:spPr>
          <a:xfrm rot="-5400000">
            <a:off x="2846567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28" name="Google Shape;4928;p46"/>
          <p:cNvSpPr/>
          <p:nvPr/>
        </p:nvSpPr>
        <p:spPr>
          <a:xfrm rot="-5400000">
            <a:off x="4048151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29" name="Google Shape;4929;p46"/>
          <p:cNvSpPr/>
          <p:nvPr/>
        </p:nvSpPr>
        <p:spPr>
          <a:xfrm rot="-5400000">
            <a:off x="1848184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4930" name="Google Shape;4930;p46"/>
          <p:cNvCxnSpPr>
            <a:stCxn id="4926" idx="6"/>
            <a:endCxn id="4927" idx="2"/>
          </p:cNvCxnSpPr>
          <p:nvPr/>
        </p:nvCxnSpPr>
        <p:spPr>
          <a:xfrm rot="10800000" flipH="1">
            <a:off x="2539367" y="3928067"/>
            <a:ext cx="7952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1" name="Google Shape;4931;p46"/>
          <p:cNvCxnSpPr>
            <a:stCxn id="4926" idx="6"/>
            <a:endCxn id="4929" idx="2"/>
          </p:cNvCxnSpPr>
          <p:nvPr/>
        </p:nvCxnSpPr>
        <p:spPr>
          <a:xfrm rot="10800000">
            <a:off x="2336167" y="3928067"/>
            <a:ext cx="2032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2" name="Google Shape;4932;p46"/>
          <p:cNvCxnSpPr>
            <a:stCxn id="4926" idx="6"/>
            <a:endCxn id="4928" idx="2"/>
          </p:cNvCxnSpPr>
          <p:nvPr/>
        </p:nvCxnSpPr>
        <p:spPr>
          <a:xfrm rot="10800000" flipH="1">
            <a:off x="2539367" y="3928067"/>
            <a:ext cx="19968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3" name="Google Shape;4933;p46"/>
          <p:cNvCxnSpPr>
            <a:stCxn id="4924" idx="6"/>
            <a:endCxn id="4929" idx="2"/>
          </p:cNvCxnSpPr>
          <p:nvPr/>
        </p:nvCxnSpPr>
        <p:spPr>
          <a:xfrm rot="10800000">
            <a:off x="2336151" y="3928067"/>
            <a:ext cx="12016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4" name="Google Shape;4934;p46"/>
          <p:cNvCxnSpPr>
            <a:stCxn id="4924" idx="6"/>
            <a:endCxn id="4927" idx="2"/>
          </p:cNvCxnSpPr>
          <p:nvPr/>
        </p:nvCxnSpPr>
        <p:spPr>
          <a:xfrm rot="10800000">
            <a:off x="3334551" y="3928067"/>
            <a:ext cx="2032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5" name="Google Shape;4935;p46"/>
          <p:cNvCxnSpPr>
            <a:stCxn id="4924" idx="6"/>
            <a:endCxn id="4928" idx="2"/>
          </p:cNvCxnSpPr>
          <p:nvPr/>
        </p:nvCxnSpPr>
        <p:spPr>
          <a:xfrm rot="10800000" flipH="1">
            <a:off x="3537751" y="3928067"/>
            <a:ext cx="9984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6" name="Google Shape;4936;p46"/>
          <p:cNvCxnSpPr>
            <a:stCxn id="4925" idx="6"/>
            <a:endCxn id="4929" idx="2"/>
          </p:cNvCxnSpPr>
          <p:nvPr/>
        </p:nvCxnSpPr>
        <p:spPr>
          <a:xfrm rot="10800000">
            <a:off x="2336133" y="3928067"/>
            <a:ext cx="22000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7" name="Google Shape;4937;p46"/>
          <p:cNvCxnSpPr>
            <a:stCxn id="4925" idx="6"/>
            <a:endCxn id="4927" idx="2"/>
          </p:cNvCxnSpPr>
          <p:nvPr/>
        </p:nvCxnSpPr>
        <p:spPr>
          <a:xfrm rot="10800000">
            <a:off x="3334533" y="3928067"/>
            <a:ext cx="12016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8" name="Google Shape;4938;p46"/>
          <p:cNvCxnSpPr>
            <a:stCxn id="4925" idx="6"/>
            <a:endCxn id="4928" idx="2"/>
          </p:cNvCxnSpPr>
          <p:nvPr/>
        </p:nvCxnSpPr>
        <p:spPr>
          <a:xfrm rot="10800000">
            <a:off x="4536133" y="3928067"/>
            <a:ext cx="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9" name="Google Shape;4939;p46"/>
          <p:cNvSpPr/>
          <p:nvPr/>
        </p:nvSpPr>
        <p:spPr>
          <a:xfrm rot="-5400000">
            <a:off x="2565151" y="1135800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40" name="Google Shape;4940;p46"/>
          <p:cNvSpPr/>
          <p:nvPr/>
        </p:nvSpPr>
        <p:spPr>
          <a:xfrm rot="-5400000">
            <a:off x="3635951" y="1135800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4941" name="Google Shape;4941;p46"/>
          <p:cNvCxnSpPr>
            <a:stCxn id="4929" idx="6"/>
            <a:endCxn id="4939" idx="2"/>
          </p:cNvCxnSpPr>
          <p:nvPr/>
        </p:nvCxnSpPr>
        <p:spPr>
          <a:xfrm rot="10800000" flipH="1">
            <a:off x="2336184" y="2091133"/>
            <a:ext cx="7168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2" name="Google Shape;4942;p46"/>
          <p:cNvCxnSpPr>
            <a:stCxn id="4929" idx="6"/>
            <a:endCxn id="4940" idx="2"/>
          </p:cNvCxnSpPr>
          <p:nvPr/>
        </p:nvCxnSpPr>
        <p:spPr>
          <a:xfrm rot="10800000" flipH="1">
            <a:off x="2336184" y="2091133"/>
            <a:ext cx="17876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3" name="Google Shape;4943;p46"/>
          <p:cNvCxnSpPr>
            <a:stCxn id="4927" idx="6"/>
            <a:endCxn id="4939" idx="2"/>
          </p:cNvCxnSpPr>
          <p:nvPr/>
        </p:nvCxnSpPr>
        <p:spPr>
          <a:xfrm rot="10800000">
            <a:off x="3052967" y="2091133"/>
            <a:ext cx="2816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4" name="Google Shape;4944;p46"/>
          <p:cNvCxnSpPr>
            <a:stCxn id="4927" idx="6"/>
            <a:endCxn id="4940" idx="2"/>
          </p:cNvCxnSpPr>
          <p:nvPr/>
        </p:nvCxnSpPr>
        <p:spPr>
          <a:xfrm rot="10800000" flipH="1">
            <a:off x="3334567" y="2091133"/>
            <a:ext cx="7892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5" name="Google Shape;4945;p46"/>
          <p:cNvCxnSpPr>
            <a:stCxn id="4928" idx="6"/>
            <a:endCxn id="4940" idx="2"/>
          </p:cNvCxnSpPr>
          <p:nvPr/>
        </p:nvCxnSpPr>
        <p:spPr>
          <a:xfrm rot="10800000">
            <a:off x="4124151" y="2091133"/>
            <a:ext cx="4120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6" name="Google Shape;4946;p46"/>
          <p:cNvCxnSpPr>
            <a:stCxn id="4939" idx="6"/>
          </p:cNvCxnSpPr>
          <p:nvPr/>
        </p:nvCxnSpPr>
        <p:spPr>
          <a:xfrm rot="10800000" flipH="1">
            <a:off x="3053151" y="116800"/>
            <a:ext cx="16400" cy="9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7" name="Google Shape;4947;p46"/>
          <p:cNvCxnSpPr>
            <a:stCxn id="4940" idx="6"/>
          </p:cNvCxnSpPr>
          <p:nvPr/>
        </p:nvCxnSpPr>
        <p:spPr>
          <a:xfrm rot="10800000" flipH="1">
            <a:off x="4123951" y="97200"/>
            <a:ext cx="400" cy="10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8" name="Google Shape;4948;p46"/>
          <p:cNvSpPr/>
          <p:nvPr/>
        </p:nvSpPr>
        <p:spPr>
          <a:xfrm rot="-5400000">
            <a:off x="832184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4949" name="Google Shape;4949;p46"/>
          <p:cNvCxnSpPr>
            <a:stCxn id="4926" idx="6"/>
            <a:endCxn id="4948" idx="2"/>
          </p:cNvCxnSpPr>
          <p:nvPr/>
        </p:nvCxnSpPr>
        <p:spPr>
          <a:xfrm rot="10800000">
            <a:off x="1320167" y="3928067"/>
            <a:ext cx="12192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0" name="Google Shape;4950;p46"/>
          <p:cNvCxnSpPr>
            <a:stCxn id="4924" idx="6"/>
            <a:endCxn id="4948" idx="2"/>
          </p:cNvCxnSpPr>
          <p:nvPr/>
        </p:nvCxnSpPr>
        <p:spPr>
          <a:xfrm rot="10800000">
            <a:off x="1320151" y="3928067"/>
            <a:ext cx="22176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1" name="Google Shape;4951;p46"/>
          <p:cNvCxnSpPr>
            <a:stCxn id="4925" idx="6"/>
            <a:endCxn id="4948" idx="2"/>
          </p:cNvCxnSpPr>
          <p:nvPr/>
        </p:nvCxnSpPr>
        <p:spPr>
          <a:xfrm rot="10800000">
            <a:off x="1320133" y="3928067"/>
            <a:ext cx="32160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2" name="Google Shape;4952;p46"/>
          <p:cNvCxnSpPr>
            <a:stCxn id="4948" idx="6"/>
            <a:endCxn id="4939" idx="2"/>
          </p:cNvCxnSpPr>
          <p:nvPr/>
        </p:nvCxnSpPr>
        <p:spPr>
          <a:xfrm rot="10800000" flipH="1">
            <a:off x="1320184" y="2091133"/>
            <a:ext cx="17328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3" name="Google Shape;4953;p46"/>
          <p:cNvCxnSpPr>
            <a:stCxn id="4948" idx="6"/>
            <a:endCxn id="4940" idx="2"/>
          </p:cNvCxnSpPr>
          <p:nvPr/>
        </p:nvCxnSpPr>
        <p:spPr>
          <a:xfrm rot="10800000" flipH="1">
            <a:off x="1320184" y="2091133"/>
            <a:ext cx="28036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4" name="Google Shape;4954;p46"/>
          <p:cNvSpPr/>
          <p:nvPr/>
        </p:nvSpPr>
        <p:spPr>
          <a:xfrm rot="-5400000">
            <a:off x="5064151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4955" name="Google Shape;4955;p46"/>
          <p:cNvCxnSpPr>
            <a:stCxn id="4954" idx="6"/>
            <a:endCxn id="4940" idx="2"/>
          </p:cNvCxnSpPr>
          <p:nvPr/>
        </p:nvCxnSpPr>
        <p:spPr>
          <a:xfrm rot="10800000">
            <a:off x="4123751" y="2091133"/>
            <a:ext cx="14284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6" name="Google Shape;4956;p46"/>
          <p:cNvCxnSpPr>
            <a:stCxn id="4924" idx="6"/>
            <a:endCxn id="4954" idx="2"/>
          </p:cNvCxnSpPr>
          <p:nvPr/>
        </p:nvCxnSpPr>
        <p:spPr>
          <a:xfrm rot="10800000" flipH="1">
            <a:off x="3537751" y="3928067"/>
            <a:ext cx="20144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7" name="Google Shape;4957;p46"/>
          <p:cNvCxnSpPr>
            <a:stCxn id="4924" idx="6"/>
            <a:endCxn id="4954" idx="2"/>
          </p:cNvCxnSpPr>
          <p:nvPr/>
        </p:nvCxnSpPr>
        <p:spPr>
          <a:xfrm rot="10800000" flipH="1">
            <a:off x="3537751" y="3928067"/>
            <a:ext cx="20144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8" name="Google Shape;4958;p46"/>
          <p:cNvCxnSpPr>
            <a:stCxn id="4926" idx="6"/>
            <a:endCxn id="4954" idx="2"/>
          </p:cNvCxnSpPr>
          <p:nvPr/>
        </p:nvCxnSpPr>
        <p:spPr>
          <a:xfrm rot="10800000" flipH="1">
            <a:off x="2539367" y="3928067"/>
            <a:ext cx="30128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9" name="Google Shape;4959;p46"/>
          <p:cNvSpPr/>
          <p:nvPr/>
        </p:nvSpPr>
        <p:spPr>
          <a:xfrm rot="-5400000">
            <a:off x="7926551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60" name="Google Shape;4960;p46"/>
          <p:cNvSpPr/>
          <p:nvPr/>
        </p:nvSpPr>
        <p:spPr>
          <a:xfrm rot="-5400000">
            <a:off x="8924933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61" name="Google Shape;4961;p46"/>
          <p:cNvSpPr/>
          <p:nvPr/>
        </p:nvSpPr>
        <p:spPr>
          <a:xfrm rot="-5400000">
            <a:off x="6928167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62" name="Google Shape;4962;p46"/>
          <p:cNvSpPr/>
          <p:nvPr/>
        </p:nvSpPr>
        <p:spPr>
          <a:xfrm rot="-5400000">
            <a:off x="8332967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63" name="Google Shape;4963;p46"/>
          <p:cNvSpPr/>
          <p:nvPr/>
        </p:nvSpPr>
        <p:spPr>
          <a:xfrm rot="-5400000">
            <a:off x="9534551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64" name="Google Shape;4964;p46"/>
          <p:cNvSpPr/>
          <p:nvPr/>
        </p:nvSpPr>
        <p:spPr>
          <a:xfrm rot="-5400000">
            <a:off x="7334584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4965" name="Google Shape;4965;p46"/>
          <p:cNvCxnSpPr>
            <a:stCxn id="4961" idx="6"/>
            <a:endCxn id="4962" idx="2"/>
          </p:cNvCxnSpPr>
          <p:nvPr/>
        </p:nvCxnSpPr>
        <p:spPr>
          <a:xfrm rot="10800000" flipH="1">
            <a:off x="7416167" y="3928067"/>
            <a:ext cx="14048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6" name="Google Shape;4966;p46"/>
          <p:cNvCxnSpPr>
            <a:stCxn id="4961" idx="6"/>
            <a:endCxn id="4964" idx="2"/>
          </p:cNvCxnSpPr>
          <p:nvPr/>
        </p:nvCxnSpPr>
        <p:spPr>
          <a:xfrm rot="10800000" flipH="1">
            <a:off x="7416167" y="3928067"/>
            <a:ext cx="4064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7" name="Google Shape;4967;p46"/>
          <p:cNvCxnSpPr>
            <a:stCxn id="4961" idx="6"/>
            <a:endCxn id="4963" idx="2"/>
          </p:cNvCxnSpPr>
          <p:nvPr/>
        </p:nvCxnSpPr>
        <p:spPr>
          <a:xfrm rot="10800000" flipH="1">
            <a:off x="7416167" y="3928067"/>
            <a:ext cx="26064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8" name="Google Shape;4968;p46"/>
          <p:cNvCxnSpPr>
            <a:stCxn id="4959" idx="6"/>
            <a:endCxn id="4964" idx="2"/>
          </p:cNvCxnSpPr>
          <p:nvPr/>
        </p:nvCxnSpPr>
        <p:spPr>
          <a:xfrm rot="10800000">
            <a:off x="7822551" y="3928067"/>
            <a:ext cx="5920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9" name="Google Shape;4969;p46"/>
          <p:cNvCxnSpPr>
            <a:stCxn id="4959" idx="6"/>
            <a:endCxn id="4962" idx="2"/>
          </p:cNvCxnSpPr>
          <p:nvPr/>
        </p:nvCxnSpPr>
        <p:spPr>
          <a:xfrm rot="10800000" flipH="1">
            <a:off x="8414551" y="3928067"/>
            <a:ext cx="4064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0" name="Google Shape;4970;p46"/>
          <p:cNvCxnSpPr>
            <a:stCxn id="4959" idx="6"/>
            <a:endCxn id="4963" idx="2"/>
          </p:cNvCxnSpPr>
          <p:nvPr/>
        </p:nvCxnSpPr>
        <p:spPr>
          <a:xfrm rot="10800000" flipH="1">
            <a:off x="8414551" y="3928067"/>
            <a:ext cx="16080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1" name="Google Shape;4971;p46"/>
          <p:cNvCxnSpPr>
            <a:stCxn id="4960" idx="6"/>
            <a:endCxn id="4964" idx="2"/>
          </p:cNvCxnSpPr>
          <p:nvPr/>
        </p:nvCxnSpPr>
        <p:spPr>
          <a:xfrm rot="10800000">
            <a:off x="7822533" y="3928067"/>
            <a:ext cx="15904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2" name="Google Shape;4972;p46"/>
          <p:cNvCxnSpPr>
            <a:stCxn id="4960" idx="6"/>
            <a:endCxn id="4962" idx="2"/>
          </p:cNvCxnSpPr>
          <p:nvPr/>
        </p:nvCxnSpPr>
        <p:spPr>
          <a:xfrm rot="10800000">
            <a:off x="8820933" y="3928067"/>
            <a:ext cx="5920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3" name="Google Shape;4973;p46"/>
          <p:cNvCxnSpPr>
            <a:stCxn id="4960" idx="6"/>
            <a:endCxn id="4963" idx="2"/>
          </p:cNvCxnSpPr>
          <p:nvPr/>
        </p:nvCxnSpPr>
        <p:spPr>
          <a:xfrm rot="10800000" flipH="1">
            <a:off x="9412933" y="3928067"/>
            <a:ext cx="6096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74" name="Google Shape;4974;p46"/>
          <p:cNvSpPr/>
          <p:nvPr/>
        </p:nvSpPr>
        <p:spPr>
          <a:xfrm rot="-5400000">
            <a:off x="7340351" y="1135800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75" name="Google Shape;4975;p46"/>
          <p:cNvSpPr/>
          <p:nvPr/>
        </p:nvSpPr>
        <p:spPr>
          <a:xfrm rot="-5400000">
            <a:off x="8411151" y="1135800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4976" name="Google Shape;4976;p46"/>
          <p:cNvCxnSpPr>
            <a:stCxn id="4964" idx="6"/>
            <a:endCxn id="4974" idx="2"/>
          </p:cNvCxnSpPr>
          <p:nvPr/>
        </p:nvCxnSpPr>
        <p:spPr>
          <a:xfrm rot="10800000" flipH="1">
            <a:off x="7822584" y="2091133"/>
            <a:ext cx="56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7" name="Google Shape;4977;p46"/>
          <p:cNvCxnSpPr>
            <a:stCxn id="4962" idx="6"/>
            <a:endCxn id="4974" idx="2"/>
          </p:cNvCxnSpPr>
          <p:nvPr/>
        </p:nvCxnSpPr>
        <p:spPr>
          <a:xfrm rot="10800000">
            <a:off x="7828167" y="2091133"/>
            <a:ext cx="9928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8" name="Google Shape;4978;p46"/>
          <p:cNvCxnSpPr>
            <a:stCxn id="4963" idx="6"/>
            <a:endCxn id="4975" idx="2"/>
          </p:cNvCxnSpPr>
          <p:nvPr/>
        </p:nvCxnSpPr>
        <p:spPr>
          <a:xfrm rot="10800000">
            <a:off x="8899351" y="2091133"/>
            <a:ext cx="11232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9" name="Google Shape;4979;p46"/>
          <p:cNvCxnSpPr>
            <a:stCxn id="4974" idx="6"/>
          </p:cNvCxnSpPr>
          <p:nvPr/>
        </p:nvCxnSpPr>
        <p:spPr>
          <a:xfrm rot="10800000" flipH="1">
            <a:off x="7828351" y="116800"/>
            <a:ext cx="16400" cy="9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0" name="Google Shape;4980;p46"/>
          <p:cNvCxnSpPr>
            <a:stCxn id="4975" idx="6"/>
          </p:cNvCxnSpPr>
          <p:nvPr/>
        </p:nvCxnSpPr>
        <p:spPr>
          <a:xfrm rot="10800000" flipH="1">
            <a:off x="8899151" y="97200"/>
            <a:ext cx="1600" cy="10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81" name="Google Shape;4981;p46"/>
          <p:cNvSpPr/>
          <p:nvPr/>
        </p:nvSpPr>
        <p:spPr>
          <a:xfrm rot="-5400000">
            <a:off x="6318584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4982" name="Google Shape;4982;p46"/>
          <p:cNvCxnSpPr>
            <a:stCxn id="4961" idx="6"/>
            <a:endCxn id="4981" idx="2"/>
          </p:cNvCxnSpPr>
          <p:nvPr/>
        </p:nvCxnSpPr>
        <p:spPr>
          <a:xfrm rot="10800000">
            <a:off x="6806567" y="3928067"/>
            <a:ext cx="6096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3" name="Google Shape;4983;p46"/>
          <p:cNvCxnSpPr>
            <a:stCxn id="4959" idx="6"/>
            <a:endCxn id="4981" idx="2"/>
          </p:cNvCxnSpPr>
          <p:nvPr/>
        </p:nvCxnSpPr>
        <p:spPr>
          <a:xfrm rot="10800000">
            <a:off x="6806551" y="3928067"/>
            <a:ext cx="16080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4" name="Google Shape;4984;p46"/>
          <p:cNvCxnSpPr>
            <a:stCxn id="4960" idx="6"/>
            <a:endCxn id="4981" idx="2"/>
          </p:cNvCxnSpPr>
          <p:nvPr/>
        </p:nvCxnSpPr>
        <p:spPr>
          <a:xfrm rot="10800000">
            <a:off x="6806533" y="3928067"/>
            <a:ext cx="26064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5" name="Google Shape;4985;p46"/>
          <p:cNvCxnSpPr>
            <a:stCxn id="4981" idx="6"/>
            <a:endCxn id="4974" idx="2"/>
          </p:cNvCxnSpPr>
          <p:nvPr/>
        </p:nvCxnSpPr>
        <p:spPr>
          <a:xfrm rot="10800000" flipH="1">
            <a:off x="6806584" y="2091133"/>
            <a:ext cx="10216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6" name="Google Shape;4986;p46"/>
          <p:cNvCxnSpPr>
            <a:endCxn id="4975" idx="2"/>
          </p:cNvCxnSpPr>
          <p:nvPr/>
        </p:nvCxnSpPr>
        <p:spPr>
          <a:xfrm rot="10800000" flipH="1">
            <a:off x="6812751" y="2091200"/>
            <a:ext cx="2086400" cy="846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87" name="Google Shape;4987;p46"/>
          <p:cNvSpPr txBox="1"/>
          <p:nvPr/>
        </p:nvSpPr>
        <p:spPr>
          <a:xfrm>
            <a:off x="1733367" y="6031133"/>
            <a:ext cx="38600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2"/>
            </a:pPr>
            <a:r>
              <a:rPr lang="en-GB" sz="2400"/>
              <a:t>No-Retraining w/ expansion</a:t>
            </a:r>
            <a:endParaRPr lang="en-GB" sz="2400"/>
          </a:p>
        </p:txBody>
      </p:sp>
      <p:sp>
        <p:nvSpPr>
          <p:cNvPr id="4988" name="Google Shape;4988;p46"/>
          <p:cNvSpPr txBox="1"/>
          <p:nvPr/>
        </p:nvSpPr>
        <p:spPr>
          <a:xfrm>
            <a:off x="6406967" y="6031133"/>
            <a:ext cx="4187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3"/>
            </a:pPr>
            <a:r>
              <a:rPr lang="en-GB" sz="2400"/>
              <a:t>Partial Retraining w/ expansion</a:t>
            </a:r>
            <a:endParaRPr lang="en-GB"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92" name="Shape 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Google Shape;4993;p47"/>
          <p:cNvSpPr/>
          <p:nvPr/>
        </p:nvSpPr>
        <p:spPr>
          <a:xfrm rot="-5400000">
            <a:off x="2948151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94" name="Google Shape;4994;p47"/>
          <p:cNvSpPr/>
          <p:nvPr/>
        </p:nvSpPr>
        <p:spPr>
          <a:xfrm rot="-5400000">
            <a:off x="3946533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95" name="Google Shape;4995;p47"/>
          <p:cNvSpPr/>
          <p:nvPr/>
        </p:nvSpPr>
        <p:spPr>
          <a:xfrm rot="-5400000">
            <a:off x="1949767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96" name="Google Shape;4996;p47"/>
          <p:cNvSpPr/>
          <p:nvPr/>
        </p:nvSpPr>
        <p:spPr>
          <a:xfrm rot="-5400000">
            <a:off x="2744967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97" name="Google Shape;4997;p47"/>
          <p:cNvSpPr/>
          <p:nvPr/>
        </p:nvSpPr>
        <p:spPr>
          <a:xfrm rot="-5400000">
            <a:off x="4048151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4998" name="Google Shape;4998;p47"/>
          <p:cNvSpPr/>
          <p:nvPr/>
        </p:nvSpPr>
        <p:spPr>
          <a:xfrm rot="-5400000">
            <a:off x="1746584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4999" name="Google Shape;4999;p47"/>
          <p:cNvCxnSpPr>
            <a:stCxn id="4995" idx="6"/>
            <a:endCxn id="4996" idx="2"/>
          </p:cNvCxnSpPr>
          <p:nvPr/>
        </p:nvCxnSpPr>
        <p:spPr>
          <a:xfrm rot="10800000" flipH="1">
            <a:off x="2437767" y="3928067"/>
            <a:ext cx="7952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0" name="Google Shape;5000;p47"/>
          <p:cNvCxnSpPr>
            <a:stCxn id="4995" idx="6"/>
            <a:endCxn id="4998" idx="2"/>
          </p:cNvCxnSpPr>
          <p:nvPr/>
        </p:nvCxnSpPr>
        <p:spPr>
          <a:xfrm rot="10800000">
            <a:off x="2234567" y="3928067"/>
            <a:ext cx="2032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1" name="Google Shape;5001;p47"/>
          <p:cNvCxnSpPr>
            <a:stCxn id="4995" idx="6"/>
            <a:endCxn id="4997" idx="2"/>
          </p:cNvCxnSpPr>
          <p:nvPr/>
        </p:nvCxnSpPr>
        <p:spPr>
          <a:xfrm rot="10800000" flipH="1">
            <a:off x="2437767" y="3928067"/>
            <a:ext cx="20984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2" name="Google Shape;5002;p47"/>
          <p:cNvCxnSpPr>
            <a:stCxn id="4993" idx="6"/>
            <a:endCxn id="4998" idx="2"/>
          </p:cNvCxnSpPr>
          <p:nvPr/>
        </p:nvCxnSpPr>
        <p:spPr>
          <a:xfrm rot="10800000">
            <a:off x="2234551" y="3928067"/>
            <a:ext cx="12016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3" name="Google Shape;5003;p47"/>
          <p:cNvCxnSpPr>
            <a:stCxn id="4993" idx="6"/>
            <a:endCxn id="4996" idx="2"/>
          </p:cNvCxnSpPr>
          <p:nvPr/>
        </p:nvCxnSpPr>
        <p:spPr>
          <a:xfrm rot="10800000">
            <a:off x="3232951" y="3928067"/>
            <a:ext cx="2032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4" name="Google Shape;5004;p47"/>
          <p:cNvCxnSpPr>
            <a:stCxn id="4993" idx="6"/>
            <a:endCxn id="4997" idx="2"/>
          </p:cNvCxnSpPr>
          <p:nvPr/>
        </p:nvCxnSpPr>
        <p:spPr>
          <a:xfrm rot="10800000" flipH="1">
            <a:off x="3436151" y="3928067"/>
            <a:ext cx="11000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5" name="Google Shape;5005;p47"/>
          <p:cNvCxnSpPr>
            <a:stCxn id="4994" idx="6"/>
            <a:endCxn id="4998" idx="2"/>
          </p:cNvCxnSpPr>
          <p:nvPr/>
        </p:nvCxnSpPr>
        <p:spPr>
          <a:xfrm rot="10800000">
            <a:off x="2234533" y="3928067"/>
            <a:ext cx="22000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6" name="Google Shape;5006;p47"/>
          <p:cNvCxnSpPr>
            <a:stCxn id="4994" idx="6"/>
            <a:endCxn id="4996" idx="2"/>
          </p:cNvCxnSpPr>
          <p:nvPr/>
        </p:nvCxnSpPr>
        <p:spPr>
          <a:xfrm rot="10800000">
            <a:off x="3232933" y="3928067"/>
            <a:ext cx="12016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7" name="Google Shape;5007;p47"/>
          <p:cNvCxnSpPr>
            <a:stCxn id="4994" idx="6"/>
            <a:endCxn id="4997" idx="2"/>
          </p:cNvCxnSpPr>
          <p:nvPr/>
        </p:nvCxnSpPr>
        <p:spPr>
          <a:xfrm rot="10800000" flipH="1">
            <a:off x="4434533" y="3928067"/>
            <a:ext cx="1016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8" name="Google Shape;5008;p47"/>
          <p:cNvSpPr/>
          <p:nvPr/>
        </p:nvSpPr>
        <p:spPr>
          <a:xfrm rot="-5400000">
            <a:off x="2463551" y="1135800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5009" name="Google Shape;5009;p47"/>
          <p:cNvSpPr/>
          <p:nvPr/>
        </p:nvSpPr>
        <p:spPr>
          <a:xfrm rot="-5400000">
            <a:off x="3534351" y="1135800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5010" name="Google Shape;5010;p47"/>
          <p:cNvCxnSpPr>
            <a:stCxn id="4998" idx="6"/>
            <a:endCxn id="5008" idx="2"/>
          </p:cNvCxnSpPr>
          <p:nvPr/>
        </p:nvCxnSpPr>
        <p:spPr>
          <a:xfrm rot="10800000" flipH="1">
            <a:off x="2234584" y="2091133"/>
            <a:ext cx="7168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1" name="Google Shape;5011;p47"/>
          <p:cNvCxnSpPr>
            <a:stCxn id="4998" idx="6"/>
            <a:endCxn id="5009" idx="2"/>
          </p:cNvCxnSpPr>
          <p:nvPr/>
        </p:nvCxnSpPr>
        <p:spPr>
          <a:xfrm rot="10800000" flipH="1">
            <a:off x="2234584" y="2091133"/>
            <a:ext cx="17876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2" name="Google Shape;5012;p47"/>
          <p:cNvCxnSpPr>
            <a:stCxn id="4996" idx="6"/>
            <a:endCxn id="5008" idx="2"/>
          </p:cNvCxnSpPr>
          <p:nvPr/>
        </p:nvCxnSpPr>
        <p:spPr>
          <a:xfrm rot="10800000">
            <a:off x="2951367" y="2091133"/>
            <a:ext cx="2816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3" name="Google Shape;5013;p47"/>
          <p:cNvCxnSpPr>
            <a:stCxn id="4996" idx="6"/>
            <a:endCxn id="5009" idx="2"/>
          </p:cNvCxnSpPr>
          <p:nvPr/>
        </p:nvCxnSpPr>
        <p:spPr>
          <a:xfrm rot="10800000" flipH="1">
            <a:off x="3232967" y="2091133"/>
            <a:ext cx="7892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4" name="Google Shape;5014;p47"/>
          <p:cNvCxnSpPr>
            <a:stCxn id="4997" idx="6"/>
            <a:endCxn id="5009" idx="2"/>
          </p:cNvCxnSpPr>
          <p:nvPr/>
        </p:nvCxnSpPr>
        <p:spPr>
          <a:xfrm rot="10800000">
            <a:off x="4022551" y="2091133"/>
            <a:ext cx="5136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5" name="Google Shape;5015;p47"/>
          <p:cNvCxnSpPr>
            <a:stCxn id="5008" idx="6"/>
          </p:cNvCxnSpPr>
          <p:nvPr/>
        </p:nvCxnSpPr>
        <p:spPr>
          <a:xfrm rot="10800000" flipH="1">
            <a:off x="2951551" y="116800"/>
            <a:ext cx="16400" cy="9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6" name="Google Shape;5016;p47"/>
          <p:cNvCxnSpPr>
            <a:stCxn id="5009" idx="6"/>
          </p:cNvCxnSpPr>
          <p:nvPr/>
        </p:nvCxnSpPr>
        <p:spPr>
          <a:xfrm rot="10800000" flipH="1">
            <a:off x="4022351" y="97200"/>
            <a:ext cx="400" cy="10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17" name="Google Shape;5017;p47"/>
          <p:cNvSpPr/>
          <p:nvPr/>
        </p:nvSpPr>
        <p:spPr>
          <a:xfrm rot="-5400000">
            <a:off x="730584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5018" name="Google Shape;5018;p47"/>
          <p:cNvCxnSpPr>
            <a:stCxn id="4995" idx="6"/>
            <a:endCxn id="5017" idx="2"/>
          </p:cNvCxnSpPr>
          <p:nvPr/>
        </p:nvCxnSpPr>
        <p:spPr>
          <a:xfrm rot="10800000">
            <a:off x="1218567" y="3928067"/>
            <a:ext cx="12192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9" name="Google Shape;5019;p47"/>
          <p:cNvCxnSpPr>
            <a:stCxn id="4993" idx="6"/>
            <a:endCxn id="5017" idx="2"/>
          </p:cNvCxnSpPr>
          <p:nvPr/>
        </p:nvCxnSpPr>
        <p:spPr>
          <a:xfrm rot="10800000">
            <a:off x="1218551" y="3928067"/>
            <a:ext cx="22176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0" name="Google Shape;5020;p47"/>
          <p:cNvCxnSpPr>
            <a:stCxn id="4994" idx="6"/>
            <a:endCxn id="5017" idx="2"/>
          </p:cNvCxnSpPr>
          <p:nvPr/>
        </p:nvCxnSpPr>
        <p:spPr>
          <a:xfrm rot="10800000">
            <a:off x="1218533" y="3928067"/>
            <a:ext cx="32160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1" name="Google Shape;5021;p47"/>
          <p:cNvCxnSpPr>
            <a:stCxn id="5017" idx="6"/>
            <a:endCxn id="5008" idx="2"/>
          </p:cNvCxnSpPr>
          <p:nvPr/>
        </p:nvCxnSpPr>
        <p:spPr>
          <a:xfrm rot="10800000" flipH="1">
            <a:off x="1218584" y="2091133"/>
            <a:ext cx="17328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2" name="Google Shape;5022;p47"/>
          <p:cNvCxnSpPr>
            <a:stCxn id="5017" idx="6"/>
            <a:endCxn id="5009" idx="2"/>
          </p:cNvCxnSpPr>
          <p:nvPr/>
        </p:nvCxnSpPr>
        <p:spPr>
          <a:xfrm rot="10800000" flipH="1">
            <a:off x="1218584" y="2091133"/>
            <a:ext cx="28036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3" name="Google Shape;5023;p47"/>
          <p:cNvSpPr/>
          <p:nvPr/>
        </p:nvSpPr>
        <p:spPr>
          <a:xfrm rot="-5400000">
            <a:off x="5064151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5024" name="Google Shape;5024;p47"/>
          <p:cNvCxnSpPr>
            <a:stCxn id="5023" idx="6"/>
            <a:endCxn id="5009" idx="2"/>
          </p:cNvCxnSpPr>
          <p:nvPr/>
        </p:nvCxnSpPr>
        <p:spPr>
          <a:xfrm rot="10800000">
            <a:off x="4022551" y="2091133"/>
            <a:ext cx="15296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5" name="Google Shape;5025;p47"/>
          <p:cNvCxnSpPr>
            <a:stCxn id="4993" idx="6"/>
            <a:endCxn id="5023" idx="2"/>
          </p:cNvCxnSpPr>
          <p:nvPr/>
        </p:nvCxnSpPr>
        <p:spPr>
          <a:xfrm rot="10800000" flipH="1">
            <a:off x="3436151" y="3928067"/>
            <a:ext cx="21160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6" name="Google Shape;5026;p47"/>
          <p:cNvCxnSpPr>
            <a:stCxn id="4993" idx="6"/>
            <a:endCxn id="5023" idx="2"/>
          </p:cNvCxnSpPr>
          <p:nvPr/>
        </p:nvCxnSpPr>
        <p:spPr>
          <a:xfrm rot="10800000" flipH="1">
            <a:off x="3436151" y="3928067"/>
            <a:ext cx="21160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7" name="Google Shape;5027;p47"/>
          <p:cNvCxnSpPr>
            <a:stCxn id="4995" idx="6"/>
            <a:endCxn id="5023" idx="2"/>
          </p:cNvCxnSpPr>
          <p:nvPr/>
        </p:nvCxnSpPr>
        <p:spPr>
          <a:xfrm rot="10800000" flipH="1">
            <a:off x="2437767" y="3928067"/>
            <a:ext cx="31144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8" name="Google Shape;5028;p47"/>
          <p:cNvSpPr/>
          <p:nvPr/>
        </p:nvSpPr>
        <p:spPr>
          <a:xfrm rot="-5400000">
            <a:off x="7926551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5029" name="Google Shape;5029;p47"/>
          <p:cNvSpPr/>
          <p:nvPr/>
        </p:nvSpPr>
        <p:spPr>
          <a:xfrm rot="-5400000">
            <a:off x="8924933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5030" name="Google Shape;5030;p47"/>
          <p:cNvSpPr/>
          <p:nvPr/>
        </p:nvSpPr>
        <p:spPr>
          <a:xfrm rot="-5400000">
            <a:off x="6928167" y="4853867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5031" name="Google Shape;5031;p47"/>
          <p:cNvSpPr/>
          <p:nvPr/>
        </p:nvSpPr>
        <p:spPr>
          <a:xfrm rot="-5400000">
            <a:off x="8332967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5032" name="Google Shape;5032;p47"/>
          <p:cNvSpPr/>
          <p:nvPr/>
        </p:nvSpPr>
        <p:spPr>
          <a:xfrm rot="-5400000">
            <a:off x="9534551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5033" name="Google Shape;5033;p47"/>
          <p:cNvSpPr/>
          <p:nvPr/>
        </p:nvSpPr>
        <p:spPr>
          <a:xfrm rot="-5400000">
            <a:off x="7334584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5034" name="Google Shape;5034;p47"/>
          <p:cNvCxnSpPr>
            <a:stCxn id="5030" idx="6"/>
            <a:endCxn id="5031" idx="2"/>
          </p:cNvCxnSpPr>
          <p:nvPr/>
        </p:nvCxnSpPr>
        <p:spPr>
          <a:xfrm rot="10800000" flipH="1">
            <a:off x="7416167" y="3928067"/>
            <a:ext cx="14048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5" name="Google Shape;5035;p47"/>
          <p:cNvCxnSpPr>
            <a:stCxn id="5030" idx="6"/>
            <a:endCxn id="5033" idx="2"/>
          </p:cNvCxnSpPr>
          <p:nvPr/>
        </p:nvCxnSpPr>
        <p:spPr>
          <a:xfrm rot="10800000" flipH="1">
            <a:off x="7416167" y="3928067"/>
            <a:ext cx="4064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6" name="Google Shape;5036;p47"/>
          <p:cNvCxnSpPr>
            <a:stCxn id="5030" idx="6"/>
            <a:endCxn id="5032" idx="2"/>
          </p:cNvCxnSpPr>
          <p:nvPr/>
        </p:nvCxnSpPr>
        <p:spPr>
          <a:xfrm rot="10800000" flipH="1">
            <a:off x="7416167" y="3928067"/>
            <a:ext cx="26064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7" name="Google Shape;5037;p47"/>
          <p:cNvCxnSpPr>
            <a:stCxn id="5028" idx="6"/>
            <a:endCxn id="5033" idx="2"/>
          </p:cNvCxnSpPr>
          <p:nvPr/>
        </p:nvCxnSpPr>
        <p:spPr>
          <a:xfrm rot="10800000">
            <a:off x="7822551" y="3928067"/>
            <a:ext cx="5920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8" name="Google Shape;5038;p47"/>
          <p:cNvCxnSpPr>
            <a:stCxn id="5028" idx="6"/>
            <a:endCxn id="5031" idx="2"/>
          </p:cNvCxnSpPr>
          <p:nvPr/>
        </p:nvCxnSpPr>
        <p:spPr>
          <a:xfrm rot="10800000" flipH="1">
            <a:off x="8414551" y="3928067"/>
            <a:ext cx="4064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9" name="Google Shape;5039;p47"/>
          <p:cNvCxnSpPr>
            <a:stCxn id="5028" idx="6"/>
            <a:endCxn id="5032" idx="2"/>
          </p:cNvCxnSpPr>
          <p:nvPr/>
        </p:nvCxnSpPr>
        <p:spPr>
          <a:xfrm rot="10800000" flipH="1">
            <a:off x="8414551" y="3928067"/>
            <a:ext cx="16080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0" name="Google Shape;5040;p47"/>
          <p:cNvCxnSpPr>
            <a:stCxn id="5029" idx="6"/>
            <a:endCxn id="5033" idx="2"/>
          </p:cNvCxnSpPr>
          <p:nvPr/>
        </p:nvCxnSpPr>
        <p:spPr>
          <a:xfrm rot="10800000">
            <a:off x="7822533" y="3928067"/>
            <a:ext cx="15904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1" name="Google Shape;5041;p47"/>
          <p:cNvCxnSpPr>
            <a:stCxn id="5029" idx="6"/>
            <a:endCxn id="5031" idx="2"/>
          </p:cNvCxnSpPr>
          <p:nvPr/>
        </p:nvCxnSpPr>
        <p:spPr>
          <a:xfrm rot="10800000">
            <a:off x="8820933" y="3928067"/>
            <a:ext cx="5920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2" name="Google Shape;5042;p47"/>
          <p:cNvCxnSpPr>
            <a:stCxn id="5029" idx="6"/>
            <a:endCxn id="5032" idx="2"/>
          </p:cNvCxnSpPr>
          <p:nvPr/>
        </p:nvCxnSpPr>
        <p:spPr>
          <a:xfrm rot="10800000" flipH="1">
            <a:off x="9412933" y="3928067"/>
            <a:ext cx="6096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3" name="Google Shape;5043;p47"/>
          <p:cNvSpPr/>
          <p:nvPr/>
        </p:nvSpPr>
        <p:spPr>
          <a:xfrm rot="-5400000">
            <a:off x="7340351" y="1135800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sp>
        <p:nvSpPr>
          <p:cNvPr id="5044" name="Google Shape;5044;p47"/>
          <p:cNvSpPr/>
          <p:nvPr/>
        </p:nvSpPr>
        <p:spPr>
          <a:xfrm rot="-5400000">
            <a:off x="8411151" y="1135800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5045" name="Google Shape;5045;p47"/>
          <p:cNvCxnSpPr>
            <a:stCxn id="5033" idx="6"/>
            <a:endCxn id="5043" idx="2"/>
          </p:cNvCxnSpPr>
          <p:nvPr/>
        </p:nvCxnSpPr>
        <p:spPr>
          <a:xfrm rot="10800000" flipH="1">
            <a:off x="7822584" y="2091133"/>
            <a:ext cx="56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6" name="Google Shape;5046;p47"/>
          <p:cNvCxnSpPr>
            <a:stCxn id="5031" idx="6"/>
            <a:endCxn id="5043" idx="2"/>
          </p:cNvCxnSpPr>
          <p:nvPr/>
        </p:nvCxnSpPr>
        <p:spPr>
          <a:xfrm rot="10800000">
            <a:off x="7828167" y="2091133"/>
            <a:ext cx="9928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7" name="Google Shape;5047;p47"/>
          <p:cNvCxnSpPr>
            <a:stCxn id="5032" idx="6"/>
            <a:endCxn id="5044" idx="2"/>
          </p:cNvCxnSpPr>
          <p:nvPr/>
        </p:nvCxnSpPr>
        <p:spPr>
          <a:xfrm rot="10800000">
            <a:off x="8899351" y="2091133"/>
            <a:ext cx="1123200" cy="8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8" name="Google Shape;5048;p47"/>
          <p:cNvCxnSpPr>
            <a:stCxn id="5043" idx="6"/>
          </p:cNvCxnSpPr>
          <p:nvPr/>
        </p:nvCxnSpPr>
        <p:spPr>
          <a:xfrm rot="10800000" flipH="1">
            <a:off x="7828351" y="116800"/>
            <a:ext cx="16400" cy="9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9" name="Google Shape;5049;p47"/>
          <p:cNvCxnSpPr>
            <a:stCxn id="5044" idx="6"/>
          </p:cNvCxnSpPr>
          <p:nvPr/>
        </p:nvCxnSpPr>
        <p:spPr>
          <a:xfrm rot="10800000" flipH="1">
            <a:off x="8899151" y="97200"/>
            <a:ext cx="1600" cy="10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0" name="Google Shape;5050;p47"/>
          <p:cNvSpPr/>
          <p:nvPr/>
        </p:nvSpPr>
        <p:spPr>
          <a:xfrm rot="-5400000">
            <a:off x="6318584" y="2972533"/>
            <a:ext cx="976000" cy="9348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cxnSp>
        <p:nvCxnSpPr>
          <p:cNvPr id="5051" name="Google Shape;5051;p47"/>
          <p:cNvCxnSpPr>
            <a:stCxn id="5030" idx="6"/>
            <a:endCxn id="5050" idx="2"/>
          </p:cNvCxnSpPr>
          <p:nvPr/>
        </p:nvCxnSpPr>
        <p:spPr>
          <a:xfrm rot="10800000">
            <a:off x="6806567" y="3928067"/>
            <a:ext cx="6096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2" name="Google Shape;5052;p47"/>
          <p:cNvCxnSpPr>
            <a:stCxn id="5028" idx="6"/>
            <a:endCxn id="5050" idx="2"/>
          </p:cNvCxnSpPr>
          <p:nvPr/>
        </p:nvCxnSpPr>
        <p:spPr>
          <a:xfrm rot="10800000">
            <a:off x="6806551" y="3928067"/>
            <a:ext cx="1608000" cy="9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3" name="Google Shape;5053;p47"/>
          <p:cNvCxnSpPr>
            <a:stCxn id="5029" idx="6"/>
            <a:endCxn id="5050" idx="2"/>
          </p:cNvCxnSpPr>
          <p:nvPr/>
        </p:nvCxnSpPr>
        <p:spPr>
          <a:xfrm rot="10800000">
            <a:off x="6806533" y="3928067"/>
            <a:ext cx="2606400" cy="90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4" name="Google Shape;5054;p47"/>
          <p:cNvCxnSpPr>
            <a:stCxn id="5050" idx="6"/>
            <a:endCxn id="5043" idx="2"/>
          </p:cNvCxnSpPr>
          <p:nvPr/>
        </p:nvCxnSpPr>
        <p:spPr>
          <a:xfrm rot="10800000" flipH="1">
            <a:off x="6806584" y="2091133"/>
            <a:ext cx="10216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5" name="Google Shape;5055;p47"/>
          <p:cNvCxnSpPr>
            <a:endCxn id="5044" idx="2"/>
          </p:cNvCxnSpPr>
          <p:nvPr/>
        </p:nvCxnSpPr>
        <p:spPr>
          <a:xfrm rot="10800000" flipH="1">
            <a:off x="6812751" y="2091200"/>
            <a:ext cx="2086400" cy="846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6" name="Google Shape;5056;p47"/>
          <p:cNvSpPr txBox="1"/>
          <p:nvPr/>
        </p:nvSpPr>
        <p:spPr>
          <a:xfrm>
            <a:off x="1733367" y="6031133"/>
            <a:ext cx="38600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2"/>
            </a:pPr>
            <a:r>
              <a:rPr lang="en-GB" sz="2400"/>
              <a:t>No-Retraining w/ expansion</a:t>
            </a:r>
            <a:endParaRPr lang="en-GB" sz="2400"/>
          </a:p>
        </p:txBody>
      </p:sp>
      <p:sp>
        <p:nvSpPr>
          <p:cNvPr id="5057" name="Google Shape;5057;p47"/>
          <p:cNvSpPr txBox="1"/>
          <p:nvPr/>
        </p:nvSpPr>
        <p:spPr>
          <a:xfrm>
            <a:off x="6406967" y="6031133"/>
            <a:ext cx="4187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3"/>
            </a:pPr>
            <a:r>
              <a:rPr lang="en-GB" sz="2400"/>
              <a:t>Partial Retraining w/ expansion</a:t>
            </a:r>
            <a:endParaRPr lang="en-GB" sz="2400"/>
          </a:p>
        </p:txBody>
      </p:sp>
      <p:sp>
        <p:nvSpPr>
          <p:cNvPr id="5058" name="Google Shape;5058;p47"/>
          <p:cNvSpPr/>
          <p:nvPr/>
        </p:nvSpPr>
        <p:spPr>
          <a:xfrm>
            <a:off x="686333" y="2830733"/>
            <a:ext cx="3112800" cy="124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9" name="Google Shape;5059;p47"/>
          <p:cNvSpPr/>
          <p:nvPr/>
        </p:nvSpPr>
        <p:spPr>
          <a:xfrm>
            <a:off x="3937533" y="2830733"/>
            <a:ext cx="2200000" cy="124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0" name="Google Shape;5060;p47"/>
          <p:cNvSpPr/>
          <p:nvPr/>
        </p:nvSpPr>
        <p:spPr>
          <a:xfrm>
            <a:off x="6274333" y="2830733"/>
            <a:ext cx="3112800" cy="124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1" name="Google Shape;5061;p47"/>
          <p:cNvSpPr/>
          <p:nvPr/>
        </p:nvSpPr>
        <p:spPr>
          <a:xfrm>
            <a:off x="9483133" y="2830733"/>
            <a:ext cx="1100000" cy="124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2" name="Google Shape;5062;p47"/>
          <p:cNvSpPr/>
          <p:nvPr/>
        </p:nvSpPr>
        <p:spPr>
          <a:xfrm>
            <a:off x="1905533" y="4761133"/>
            <a:ext cx="3112800" cy="110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3" name="Google Shape;5063;p47"/>
          <p:cNvSpPr/>
          <p:nvPr/>
        </p:nvSpPr>
        <p:spPr>
          <a:xfrm>
            <a:off x="6883933" y="4761133"/>
            <a:ext cx="3112800" cy="1108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4" name="Google Shape;5064;p47"/>
          <p:cNvSpPr txBox="1"/>
          <p:nvPr/>
        </p:nvSpPr>
        <p:spPr>
          <a:xfrm>
            <a:off x="2422200" y="204267"/>
            <a:ext cx="5920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t-1</a:t>
            </a:r>
            <a:endParaRPr lang="en-GB" sz="2400"/>
          </a:p>
        </p:txBody>
      </p:sp>
      <p:sp>
        <p:nvSpPr>
          <p:cNvPr id="5065" name="Google Shape;5065;p47"/>
          <p:cNvSpPr txBox="1"/>
          <p:nvPr/>
        </p:nvSpPr>
        <p:spPr>
          <a:xfrm>
            <a:off x="4047800" y="204267"/>
            <a:ext cx="281600" cy="61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</a:t>
            </a:r>
            <a:endParaRPr lang="en-GB" sz="2400"/>
          </a:p>
        </p:txBody>
      </p:sp>
      <p:sp>
        <p:nvSpPr>
          <p:cNvPr id="5066" name="Google Shape;5066;p47"/>
          <p:cNvSpPr txBox="1"/>
          <p:nvPr/>
        </p:nvSpPr>
        <p:spPr>
          <a:xfrm>
            <a:off x="8924600" y="204267"/>
            <a:ext cx="281600" cy="61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</a:t>
            </a:r>
            <a:endParaRPr lang="en-GB" sz="2400"/>
          </a:p>
        </p:txBody>
      </p:sp>
      <p:sp>
        <p:nvSpPr>
          <p:cNvPr id="5067" name="Google Shape;5067;p47"/>
          <p:cNvSpPr txBox="1"/>
          <p:nvPr/>
        </p:nvSpPr>
        <p:spPr>
          <a:xfrm>
            <a:off x="7299000" y="204267"/>
            <a:ext cx="5920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t-1</a:t>
            </a:r>
            <a:endParaRPr lang="en-GB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7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2" name="Google Shape;5072;p48"/>
          <p:cNvGrpSpPr/>
          <p:nvPr/>
        </p:nvGrpSpPr>
        <p:grpSpPr>
          <a:xfrm>
            <a:off x="3816687" y="1005416"/>
            <a:ext cx="4474891" cy="5097709"/>
            <a:chOff x="819550" y="72900"/>
            <a:chExt cx="4088400" cy="4850650"/>
          </a:xfrm>
        </p:grpSpPr>
        <p:sp>
          <p:nvSpPr>
            <p:cNvPr id="5073" name="Google Shape;5073;p48"/>
            <p:cNvSpPr/>
            <p:nvPr/>
          </p:nvSpPr>
          <p:spPr>
            <a:xfrm rot="-5400000">
              <a:off x="2515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074" name="Google Shape;5074;p48"/>
            <p:cNvSpPr/>
            <p:nvPr/>
          </p:nvSpPr>
          <p:spPr>
            <a:xfrm rot="-5400000">
              <a:off x="3264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075" name="Google Shape;5075;p48"/>
            <p:cNvSpPr/>
            <p:nvPr/>
          </p:nvSpPr>
          <p:spPr>
            <a:xfrm rot="-5400000">
              <a:off x="1767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076" name="Google Shape;5076;p48"/>
            <p:cNvSpPr/>
            <p:nvPr/>
          </p:nvSpPr>
          <p:spPr>
            <a:xfrm rot="-5400000">
              <a:off x="23635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077" name="Google Shape;5077;p48"/>
            <p:cNvSpPr/>
            <p:nvPr/>
          </p:nvSpPr>
          <p:spPr>
            <a:xfrm rot="-5400000">
              <a:off x="33409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078" name="Google Shape;5078;p48"/>
            <p:cNvSpPr/>
            <p:nvPr/>
          </p:nvSpPr>
          <p:spPr>
            <a:xfrm rot="-5400000">
              <a:off x="16147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5079" name="Google Shape;5079;p48"/>
            <p:cNvCxnSpPr>
              <a:stCxn id="5075" idx="6"/>
              <a:endCxn id="5076" idx="2"/>
            </p:cNvCxnSpPr>
            <p:nvPr/>
          </p:nvCxnSpPr>
          <p:spPr>
            <a:xfrm rot="10800000" flipH="1">
              <a:off x="2133125" y="2946050"/>
              <a:ext cx="596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0" name="Google Shape;5080;p48"/>
            <p:cNvCxnSpPr>
              <a:stCxn id="5075" idx="6"/>
              <a:endCxn id="5078" idx="2"/>
            </p:cNvCxnSpPr>
            <p:nvPr/>
          </p:nvCxnSpPr>
          <p:spPr>
            <a:xfrm rot="10800000">
              <a:off x="1980725" y="2946050"/>
              <a:ext cx="152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1" name="Google Shape;5081;p48"/>
            <p:cNvCxnSpPr>
              <a:stCxn id="5075" idx="6"/>
              <a:endCxn id="5077" idx="2"/>
            </p:cNvCxnSpPr>
            <p:nvPr/>
          </p:nvCxnSpPr>
          <p:spPr>
            <a:xfrm rot="10800000" flipH="1">
              <a:off x="2133125" y="2946050"/>
              <a:ext cx="1573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2" name="Google Shape;5082;p48"/>
            <p:cNvCxnSpPr>
              <a:stCxn id="5073" idx="6"/>
              <a:endCxn id="5078" idx="2"/>
            </p:cNvCxnSpPr>
            <p:nvPr/>
          </p:nvCxnSpPr>
          <p:spPr>
            <a:xfrm rot="10800000">
              <a:off x="1980713" y="2946050"/>
              <a:ext cx="901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3" name="Google Shape;5083;p48"/>
            <p:cNvCxnSpPr>
              <a:stCxn id="5073" idx="6"/>
              <a:endCxn id="5076" idx="2"/>
            </p:cNvCxnSpPr>
            <p:nvPr/>
          </p:nvCxnSpPr>
          <p:spPr>
            <a:xfrm rot="10800000">
              <a:off x="2729513" y="2946050"/>
              <a:ext cx="152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4" name="Google Shape;5084;p48"/>
            <p:cNvCxnSpPr>
              <a:stCxn id="5073" idx="6"/>
              <a:endCxn id="5077" idx="2"/>
            </p:cNvCxnSpPr>
            <p:nvPr/>
          </p:nvCxnSpPr>
          <p:spPr>
            <a:xfrm rot="10800000" flipH="1">
              <a:off x="2881913" y="2946050"/>
              <a:ext cx="825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5" name="Google Shape;5085;p48"/>
            <p:cNvCxnSpPr>
              <a:stCxn id="5074" idx="6"/>
              <a:endCxn id="5078" idx="2"/>
            </p:cNvCxnSpPr>
            <p:nvPr/>
          </p:nvCxnSpPr>
          <p:spPr>
            <a:xfrm rot="10800000">
              <a:off x="1980700" y="2946050"/>
              <a:ext cx="1650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6" name="Google Shape;5086;p48"/>
            <p:cNvCxnSpPr>
              <a:stCxn id="5074" idx="6"/>
              <a:endCxn id="5076" idx="2"/>
            </p:cNvCxnSpPr>
            <p:nvPr/>
          </p:nvCxnSpPr>
          <p:spPr>
            <a:xfrm rot="10800000">
              <a:off x="2729500" y="2946050"/>
              <a:ext cx="901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7" name="Google Shape;5087;p48"/>
            <p:cNvCxnSpPr>
              <a:stCxn id="5074" idx="6"/>
              <a:endCxn id="5077" idx="2"/>
            </p:cNvCxnSpPr>
            <p:nvPr/>
          </p:nvCxnSpPr>
          <p:spPr>
            <a:xfrm rot="10800000" flipH="1">
              <a:off x="3630700" y="2946050"/>
              <a:ext cx="76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088" name="Google Shape;5088;p48"/>
            <p:cNvSpPr/>
            <p:nvPr/>
          </p:nvSpPr>
          <p:spPr>
            <a:xfrm rot="-5400000">
              <a:off x="21524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089" name="Google Shape;5089;p48"/>
            <p:cNvSpPr/>
            <p:nvPr/>
          </p:nvSpPr>
          <p:spPr>
            <a:xfrm rot="-5400000">
              <a:off x="29555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5090" name="Google Shape;5090;p48"/>
            <p:cNvCxnSpPr>
              <a:stCxn id="5078" idx="6"/>
              <a:endCxn id="5088" idx="2"/>
            </p:cNvCxnSpPr>
            <p:nvPr/>
          </p:nvCxnSpPr>
          <p:spPr>
            <a:xfrm rot="10800000" flipH="1">
              <a:off x="1980738" y="1568350"/>
              <a:ext cx="5376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1" name="Google Shape;5091;p48"/>
            <p:cNvCxnSpPr>
              <a:stCxn id="5078" idx="6"/>
              <a:endCxn id="5089" idx="2"/>
            </p:cNvCxnSpPr>
            <p:nvPr/>
          </p:nvCxnSpPr>
          <p:spPr>
            <a:xfrm rot="10800000" flipH="1">
              <a:off x="1980738" y="1568350"/>
              <a:ext cx="1340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2" name="Google Shape;5092;p48"/>
            <p:cNvCxnSpPr>
              <a:stCxn id="5076" idx="6"/>
              <a:endCxn id="5088" idx="2"/>
            </p:cNvCxnSpPr>
            <p:nvPr/>
          </p:nvCxnSpPr>
          <p:spPr>
            <a:xfrm rot="10800000">
              <a:off x="2518325" y="1568350"/>
              <a:ext cx="211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3" name="Google Shape;5093;p48"/>
            <p:cNvCxnSpPr>
              <a:stCxn id="5076" idx="6"/>
              <a:endCxn id="5089" idx="2"/>
            </p:cNvCxnSpPr>
            <p:nvPr/>
          </p:nvCxnSpPr>
          <p:spPr>
            <a:xfrm rot="10800000" flipH="1">
              <a:off x="2729525" y="1568350"/>
              <a:ext cx="5919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4" name="Google Shape;5094;p48"/>
            <p:cNvCxnSpPr>
              <a:stCxn id="5077" idx="6"/>
              <a:endCxn id="5089" idx="2"/>
            </p:cNvCxnSpPr>
            <p:nvPr/>
          </p:nvCxnSpPr>
          <p:spPr>
            <a:xfrm rot="10800000">
              <a:off x="3321713" y="1568350"/>
              <a:ext cx="385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5" name="Google Shape;5095;p48"/>
            <p:cNvCxnSpPr>
              <a:stCxn id="5088" idx="6"/>
            </p:cNvCxnSpPr>
            <p:nvPr/>
          </p:nvCxnSpPr>
          <p:spPr>
            <a:xfrm rot="10800000" flipH="1">
              <a:off x="25184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6" name="Google Shape;5096;p48"/>
            <p:cNvCxnSpPr>
              <a:stCxn id="5089" idx="6"/>
            </p:cNvCxnSpPr>
            <p:nvPr/>
          </p:nvCxnSpPr>
          <p:spPr>
            <a:xfrm rot="10800000" flipH="1">
              <a:off x="3321563" y="72900"/>
              <a:ext cx="300" cy="76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097" name="Google Shape;5097;p48"/>
            <p:cNvSpPr/>
            <p:nvPr/>
          </p:nvSpPr>
          <p:spPr>
            <a:xfrm rot="-5400000">
              <a:off x="8527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5098" name="Google Shape;5098;p48"/>
            <p:cNvCxnSpPr>
              <a:stCxn id="5075" idx="6"/>
              <a:endCxn id="5097" idx="2"/>
            </p:cNvCxnSpPr>
            <p:nvPr/>
          </p:nvCxnSpPr>
          <p:spPr>
            <a:xfrm rot="10800000">
              <a:off x="1218725" y="2946050"/>
              <a:ext cx="914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9" name="Google Shape;5099;p48"/>
            <p:cNvCxnSpPr>
              <a:stCxn id="5073" idx="6"/>
              <a:endCxn id="5097" idx="2"/>
            </p:cNvCxnSpPr>
            <p:nvPr/>
          </p:nvCxnSpPr>
          <p:spPr>
            <a:xfrm rot="10800000">
              <a:off x="1218713" y="2946050"/>
              <a:ext cx="1663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0" name="Google Shape;5100;p48"/>
            <p:cNvCxnSpPr>
              <a:stCxn id="5074" idx="6"/>
              <a:endCxn id="5097" idx="2"/>
            </p:cNvCxnSpPr>
            <p:nvPr/>
          </p:nvCxnSpPr>
          <p:spPr>
            <a:xfrm rot="10800000">
              <a:off x="1218700" y="2946050"/>
              <a:ext cx="2412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1" name="Google Shape;5101;p48"/>
            <p:cNvCxnSpPr>
              <a:stCxn id="5097" idx="6"/>
              <a:endCxn id="5088" idx="2"/>
            </p:cNvCxnSpPr>
            <p:nvPr/>
          </p:nvCxnSpPr>
          <p:spPr>
            <a:xfrm rot="10800000" flipH="1">
              <a:off x="1218738" y="1568350"/>
              <a:ext cx="12996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2" name="Google Shape;5102;p48"/>
            <p:cNvCxnSpPr>
              <a:stCxn id="5097" idx="6"/>
              <a:endCxn id="5089" idx="2"/>
            </p:cNvCxnSpPr>
            <p:nvPr/>
          </p:nvCxnSpPr>
          <p:spPr>
            <a:xfrm rot="10800000" flipH="1">
              <a:off x="1218738" y="1568350"/>
              <a:ext cx="2102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03" name="Google Shape;5103;p48"/>
            <p:cNvSpPr/>
            <p:nvPr/>
          </p:nvSpPr>
          <p:spPr>
            <a:xfrm rot="-5400000">
              <a:off x="41029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5104" name="Google Shape;5104;p48"/>
            <p:cNvCxnSpPr>
              <a:stCxn id="5103" idx="6"/>
              <a:endCxn id="5089" idx="2"/>
            </p:cNvCxnSpPr>
            <p:nvPr/>
          </p:nvCxnSpPr>
          <p:spPr>
            <a:xfrm rot="10800000">
              <a:off x="3321713" y="1568350"/>
              <a:ext cx="1147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5" name="Google Shape;5105;p48"/>
            <p:cNvCxnSpPr>
              <a:stCxn id="5073" idx="6"/>
              <a:endCxn id="5103" idx="2"/>
            </p:cNvCxnSpPr>
            <p:nvPr/>
          </p:nvCxnSpPr>
          <p:spPr>
            <a:xfrm rot="10800000" flipH="1">
              <a:off x="2881913" y="2946050"/>
              <a:ext cx="1587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6" name="Google Shape;5106;p48"/>
            <p:cNvCxnSpPr>
              <a:stCxn id="5073" idx="6"/>
              <a:endCxn id="5103" idx="2"/>
            </p:cNvCxnSpPr>
            <p:nvPr/>
          </p:nvCxnSpPr>
          <p:spPr>
            <a:xfrm rot="10800000" flipH="1">
              <a:off x="2881913" y="2946050"/>
              <a:ext cx="1587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7" name="Google Shape;5107;p48"/>
            <p:cNvCxnSpPr>
              <a:stCxn id="5075" idx="6"/>
              <a:endCxn id="5103" idx="2"/>
            </p:cNvCxnSpPr>
            <p:nvPr/>
          </p:nvCxnSpPr>
          <p:spPr>
            <a:xfrm rot="10800000" flipH="1">
              <a:off x="2133125" y="2946050"/>
              <a:ext cx="2335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08" name="Google Shape;5108;p48"/>
            <p:cNvSpPr txBox="1"/>
            <p:nvPr/>
          </p:nvSpPr>
          <p:spPr>
            <a:xfrm>
              <a:off x="1604825" y="4523350"/>
              <a:ext cx="289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lvl="0" indent="-381000" algn="ctr" rtl="0">
                <a:spcBef>
                  <a:spcPts val="0"/>
                </a:spcBef>
                <a:spcAft>
                  <a:spcPts val="0"/>
                </a:spcAft>
                <a:buSzPts val="2400"/>
                <a:buFont typeface="Times New Roman" panose="02020603050405020304"/>
                <a:buAutoNum type="alphaLcParenBoth" startAt="2"/>
              </a:pPr>
              <a:r>
                <a:rPr lang="en-GB" sz="2800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No-Retraining expansion</a:t>
              </a:r>
              <a:endParaRPr lang="en-GB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09" name="Google Shape;5109;p48"/>
            <p:cNvSpPr/>
            <p:nvPr/>
          </p:nvSpPr>
          <p:spPr>
            <a:xfrm>
              <a:off x="819550" y="2123050"/>
              <a:ext cx="23346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0" name="Google Shape;5110;p48"/>
            <p:cNvSpPr/>
            <p:nvPr/>
          </p:nvSpPr>
          <p:spPr>
            <a:xfrm>
              <a:off x="3257950" y="2123050"/>
              <a:ext cx="16500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1" name="Google Shape;5111;p48"/>
            <p:cNvSpPr/>
            <p:nvPr/>
          </p:nvSpPr>
          <p:spPr>
            <a:xfrm>
              <a:off x="1733950" y="3570850"/>
              <a:ext cx="2334600" cy="83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2" name="Google Shape;5112;p48"/>
            <p:cNvSpPr txBox="1"/>
            <p:nvPr/>
          </p:nvSpPr>
          <p:spPr>
            <a:xfrm>
              <a:off x="3361905" y="234739"/>
              <a:ext cx="537600" cy="6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/>
                <a:t>t</a:t>
              </a:r>
              <a:endParaRPr sz="3200"/>
            </a:p>
          </p:txBody>
        </p:sp>
      </p:grpSp>
      <p:grpSp>
        <p:nvGrpSpPr>
          <p:cNvPr id="5113" name="Google Shape;5113;p48"/>
          <p:cNvGrpSpPr/>
          <p:nvPr/>
        </p:nvGrpSpPr>
        <p:grpSpPr>
          <a:xfrm>
            <a:off x="8489287" y="1005416"/>
            <a:ext cx="3546480" cy="5097709"/>
            <a:chOff x="5848750" y="72900"/>
            <a:chExt cx="3240175" cy="4850650"/>
          </a:xfrm>
        </p:grpSpPr>
        <p:sp>
          <p:nvSpPr>
            <p:cNvPr id="5114" name="Google Shape;5114;p48"/>
            <p:cNvSpPr/>
            <p:nvPr/>
          </p:nvSpPr>
          <p:spPr>
            <a:xfrm rot="-5400000">
              <a:off x="7087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15" name="Google Shape;5115;p48"/>
            <p:cNvSpPr/>
            <p:nvPr/>
          </p:nvSpPr>
          <p:spPr>
            <a:xfrm rot="-5400000">
              <a:off x="7836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16" name="Google Shape;5116;p48"/>
            <p:cNvSpPr/>
            <p:nvPr/>
          </p:nvSpPr>
          <p:spPr>
            <a:xfrm rot="-5400000">
              <a:off x="6339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17" name="Google Shape;5117;p48"/>
            <p:cNvSpPr/>
            <p:nvPr/>
          </p:nvSpPr>
          <p:spPr>
            <a:xfrm rot="-5400000">
              <a:off x="73927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18" name="Google Shape;5118;p48"/>
            <p:cNvSpPr/>
            <p:nvPr/>
          </p:nvSpPr>
          <p:spPr>
            <a:xfrm rot="-5400000">
              <a:off x="82939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19" name="Google Shape;5119;p48"/>
            <p:cNvSpPr/>
            <p:nvPr/>
          </p:nvSpPr>
          <p:spPr>
            <a:xfrm rot="-5400000">
              <a:off x="6643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5120" name="Google Shape;5120;p48"/>
            <p:cNvCxnSpPr>
              <a:stCxn id="5116" idx="6"/>
              <a:endCxn id="5117" idx="2"/>
            </p:cNvCxnSpPr>
            <p:nvPr/>
          </p:nvCxnSpPr>
          <p:spPr>
            <a:xfrm rot="10800000" flipH="1">
              <a:off x="6705125" y="2946050"/>
              <a:ext cx="10536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1" name="Google Shape;5121;p48"/>
            <p:cNvCxnSpPr>
              <a:stCxn id="5116" idx="6"/>
              <a:endCxn id="5119" idx="2"/>
            </p:cNvCxnSpPr>
            <p:nvPr/>
          </p:nvCxnSpPr>
          <p:spPr>
            <a:xfrm rot="10800000" flipH="1">
              <a:off x="6705125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2" name="Google Shape;5122;p48"/>
            <p:cNvCxnSpPr>
              <a:stCxn id="5116" idx="6"/>
              <a:endCxn id="5118" idx="2"/>
            </p:cNvCxnSpPr>
            <p:nvPr/>
          </p:nvCxnSpPr>
          <p:spPr>
            <a:xfrm rot="10800000" flipH="1">
              <a:off x="6705125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3" name="Google Shape;5123;p48"/>
            <p:cNvCxnSpPr>
              <a:stCxn id="5114" idx="6"/>
              <a:endCxn id="5119" idx="2"/>
            </p:cNvCxnSpPr>
            <p:nvPr/>
          </p:nvCxnSpPr>
          <p:spPr>
            <a:xfrm rot="10800000">
              <a:off x="7009913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4" name="Google Shape;5124;p48"/>
            <p:cNvCxnSpPr>
              <a:stCxn id="5114" idx="6"/>
              <a:endCxn id="5117" idx="2"/>
            </p:cNvCxnSpPr>
            <p:nvPr/>
          </p:nvCxnSpPr>
          <p:spPr>
            <a:xfrm rot="10800000" flipH="1">
              <a:off x="7453913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5" name="Google Shape;5125;p48"/>
            <p:cNvCxnSpPr>
              <a:stCxn id="5114" idx="6"/>
              <a:endCxn id="5118" idx="2"/>
            </p:cNvCxnSpPr>
            <p:nvPr/>
          </p:nvCxnSpPr>
          <p:spPr>
            <a:xfrm rot="10800000" flipH="1">
              <a:off x="7453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6" name="Google Shape;5126;p48"/>
            <p:cNvCxnSpPr>
              <a:stCxn id="5115" idx="6"/>
              <a:endCxn id="5119" idx="2"/>
            </p:cNvCxnSpPr>
            <p:nvPr/>
          </p:nvCxnSpPr>
          <p:spPr>
            <a:xfrm rot="10800000">
              <a:off x="7009900" y="2946050"/>
              <a:ext cx="11928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7" name="Google Shape;5127;p48"/>
            <p:cNvCxnSpPr>
              <a:stCxn id="5115" idx="6"/>
              <a:endCxn id="5117" idx="2"/>
            </p:cNvCxnSpPr>
            <p:nvPr/>
          </p:nvCxnSpPr>
          <p:spPr>
            <a:xfrm rot="10800000">
              <a:off x="7758700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8" name="Google Shape;5128;p48"/>
            <p:cNvCxnSpPr>
              <a:stCxn id="5115" idx="6"/>
              <a:endCxn id="5118" idx="2"/>
            </p:cNvCxnSpPr>
            <p:nvPr/>
          </p:nvCxnSpPr>
          <p:spPr>
            <a:xfrm rot="10800000" flipH="1">
              <a:off x="8202700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29" name="Google Shape;5129;p48"/>
            <p:cNvSpPr/>
            <p:nvPr/>
          </p:nvSpPr>
          <p:spPr>
            <a:xfrm rot="-5400000">
              <a:off x="66482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30" name="Google Shape;5130;p48"/>
            <p:cNvSpPr/>
            <p:nvPr/>
          </p:nvSpPr>
          <p:spPr>
            <a:xfrm rot="-5400000">
              <a:off x="74513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5131" name="Google Shape;5131;p48"/>
            <p:cNvCxnSpPr>
              <a:stCxn id="5119" idx="6"/>
              <a:endCxn id="5129" idx="2"/>
            </p:cNvCxnSpPr>
            <p:nvPr/>
          </p:nvCxnSpPr>
          <p:spPr>
            <a:xfrm rot="10800000" flipH="1">
              <a:off x="7009938" y="1568350"/>
              <a:ext cx="4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2" name="Google Shape;5132;p48"/>
            <p:cNvCxnSpPr>
              <a:stCxn id="5117" idx="6"/>
              <a:endCxn id="5129" idx="2"/>
            </p:cNvCxnSpPr>
            <p:nvPr/>
          </p:nvCxnSpPr>
          <p:spPr>
            <a:xfrm rot="10800000">
              <a:off x="7014125" y="1568350"/>
              <a:ext cx="7446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3" name="Google Shape;5133;p48"/>
            <p:cNvCxnSpPr>
              <a:stCxn id="5118" idx="6"/>
              <a:endCxn id="5130" idx="2"/>
            </p:cNvCxnSpPr>
            <p:nvPr/>
          </p:nvCxnSpPr>
          <p:spPr>
            <a:xfrm rot="10800000">
              <a:off x="7817513" y="1568350"/>
              <a:ext cx="8424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4" name="Google Shape;5134;p48"/>
            <p:cNvCxnSpPr>
              <a:stCxn id="5129" idx="6"/>
            </p:cNvCxnSpPr>
            <p:nvPr/>
          </p:nvCxnSpPr>
          <p:spPr>
            <a:xfrm rot="10800000" flipH="1">
              <a:off x="70142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5" name="Google Shape;5135;p48"/>
            <p:cNvCxnSpPr>
              <a:stCxn id="5130" idx="6"/>
            </p:cNvCxnSpPr>
            <p:nvPr/>
          </p:nvCxnSpPr>
          <p:spPr>
            <a:xfrm rot="10800000" flipH="1">
              <a:off x="7817363" y="72900"/>
              <a:ext cx="1200" cy="76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36" name="Google Shape;5136;p48"/>
            <p:cNvSpPr/>
            <p:nvPr/>
          </p:nvSpPr>
          <p:spPr>
            <a:xfrm rot="-5400000">
              <a:off x="5881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5137" name="Google Shape;5137;p48"/>
            <p:cNvCxnSpPr>
              <a:stCxn id="5116" idx="6"/>
              <a:endCxn id="5136" idx="2"/>
            </p:cNvCxnSpPr>
            <p:nvPr/>
          </p:nvCxnSpPr>
          <p:spPr>
            <a:xfrm rot="10800000">
              <a:off x="6247925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8" name="Google Shape;5138;p48"/>
            <p:cNvCxnSpPr>
              <a:stCxn id="5114" idx="6"/>
              <a:endCxn id="5136" idx="2"/>
            </p:cNvCxnSpPr>
            <p:nvPr/>
          </p:nvCxnSpPr>
          <p:spPr>
            <a:xfrm rot="10800000">
              <a:off x="6247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9" name="Google Shape;5139;p48"/>
            <p:cNvCxnSpPr>
              <a:stCxn id="5115" idx="6"/>
              <a:endCxn id="5136" idx="2"/>
            </p:cNvCxnSpPr>
            <p:nvPr/>
          </p:nvCxnSpPr>
          <p:spPr>
            <a:xfrm rot="10800000">
              <a:off x="6247900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40" name="Google Shape;5140;p48"/>
            <p:cNvCxnSpPr>
              <a:stCxn id="5136" idx="6"/>
              <a:endCxn id="5129" idx="2"/>
            </p:cNvCxnSpPr>
            <p:nvPr/>
          </p:nvCxnSpPr>
          <p:spPr>
            <a:xfrm rot="10800000" flipH="1">
              <a:off x="6247938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41" name="Google Shape;5141;p48"/>
            <p:cNvCxnSpPr>
              <a:endCxn id="5130" idx="2"/>
            </p:cNvCxnSpPr>
            <p:nvPr/>
          </p:nvCxnSpPr>
          <p:spPr>
            <a:xfrm rot="10800000" flipH="1">
              <a:off x="6252563" y="1568400"/>
              <a:ext cx="1564800" cy="634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42" name="Google Shape;5142;p48"/>
            <p:cNvSpPr txBox="1"/>
            <p:nvPr/>
          </p:nvSpPr>
          <p:spPr>
            <a:xfrm>
              <a:off x="5948225" y="4523350"/>
              <a:ext cx="314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marR="0" lvl="0" indent="-3619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Times New Roman" panose="02020603050405020304"/>
                <a:buAutoNum type="alphaLcParenBoth" startAt="3"/>
              </a:pPr>
              <a:r>
                <a:rPr lang="en-GB" sz="2800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Partial Retraining expansion</a:t>
              </a:r>
              <a:endPara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43" name="Google Shape;5143;p48"/>
            <p:cNvSpPr/>
            <p:nvPr/>
          </p:nvSpPr>
          <p:spPr>
            <a:xfrm>
              <a:off x="5848750" y="2123050"/>
              <a:ext cx="23346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4" name="Google Shape;5144;p48"/>
            <p:cNvSpPr/>
            <p:nvPr/>
          </p:nvSpPr>
          <p:spPr>
            <a:xfrm>
              <a:off x="8255350" y="2123050"/>
              <a:ext cx="8250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5" name="Google Shape;5145;p48"/>
            <p:cNvSpPr/>
            <p:nvPr/>
          </p:nvSpPr>
          <p:spPr>
            <a:xfrm>
              <a:off x="6305950" y="3570850"/>
              <a:ext cx="2334600" cy="83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6" name="Google Shape;5146;p48"/>
            <p:cNvSpPr txBox="1"/>
            <p:nvPr/>
          </p:nvSpPr>
          <p:spPr>
            <a:xfrm>
              <a:off x="7836420" y="259455"/>
              <a:ext cx="21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/>
                <a:t>t</a:t>
              </a:r>
              <a:endParaRPr sz="3200"/>
            </a:p>
          </p:txBody>
        </p:sp>
        <p:sp>
          <p:nvSpPr>
            <p:cNvPr id="5147" name="Google Shape;5147;p48"/>
            <p:cNvSpPr txBox="1"/>
            <p:nvPr/>
          </p:nvSpPr>
          <p:spPr>
            <a:xfrm>
              <a:off x="6302731" y="259450"/>
              <a:ext cx="89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/>
                <a:t>t-1</a:t>
              </a:r>
              <a:endParaRPr sz="3200"/>
            </a:p>
          </p:txBody>
        </p:sp>
      </p:grpSp>
      <p:grpSp>
        <p:nvGrpSpPr>
          <p:cNvPr id="5148" name="Google Shape;5148;p48"/>
          <p:cNvGrpSpPr/>
          <p:nvPr/>
        </p:nvGrpSpPr>
        <p:grpSpPr>
          <a:xfrm>
            <a:off x="147944" y="982400"/>
            <a:ext cx="3465840" cy="5120725"/>
            <a:chOff x="503405" y="51000"/>
            <a:chExt cx="3166500" cy="4872550"/>
          </a:xfrm>
        </p:grpSpPr>
        <p:sp>
          <p:nvSpPr>
            <p:cNvPr id="5149" name="Google Shape;5149;p48"/>
            <p:cNvSpPr/>
            <p:nvPr/>
          </p:nvSpPr>
          <p:spPr>
            <a:xfrm rot="-5400000">
              <a:off x="1753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50" name="Google Shape;5150;p48"/>
            <p:cNvSpPr/>
            <p:nvPr/>
          </p:nvSpPr>
          <p:spPr>
            <a:xfrm rot="-5400000">
              <a:off x="2502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51" name="Google Shape;5151;p48"/>
            <p:cNvSpPr/>
            <p:nvPr/>
          </p:nvSpPr>
          <p:spPr>
            <a:xfrm rot="-5400000">
              <a:off x="1005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52" name="Google Shape;5152;p48"/>
            <p:cNvSpPr/>
            <p:nvPr/>
          </p:nvSpPr>
          <p:spPr>
            <a:xfrm rot="-5400000">
              <a:off x="21349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53" name="Google Shape;5153;p48"/>
            <p:cNvSpPr/>
            <p:nvPr/>
          </p:nvSpPr>
          <p:spPr>
            <a:xfrm rot="-5400000">
              <a:off x="28837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54" name="Google Shape;5154;p48"/>
            <p:cNvSpPr/>
            <p:nvPr/>
          </p:nvSpPr>
          <p:spPr>
            <a:xfrm rot="-5400000">
              <a:off x="1309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5155" name="Google Shape;5155;p48"/>
            <p:cNvCxnSpPr>
              <a:stCxn id="5151" idx="6"/>
              <a:endCxn id="5152" idx="2"/>
            </p:cNvCxnSpPr>
            <p:nvPr/>
          </p:nvCxnSpPr>
          <p:spPr>
            <a:xfrm rot="10800000" flipH="1">
              <a:off x="1371125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6" name="Google Shape;5156;p48"/>
            <p:cNvCxnSpPr>
              <a:stCxn id="5151" idx="6"/>
              <a:endCxn id="5154" idx="2"/>
            </p:cNvCxnSpPr>
            <p:nvPr/>
          </p:nvCxnSpPr>
          <p:spPr>
            <a:xfrm rot="10800000" flipH="1">
              <a:off x="1371125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7" name="Google Shape;5157;p48"/>
            <p:cNvCxnSpPr>
              <a:stCxn id="5151" idx="6"/>
              <a:endCxn id="5153" idx="2"/>
            </p:cNvCxnSpPr>
            <p:nvPr/>
          </p:nvCxnSpPr>
          <p:spPr>
            <a:xfrm rot="10800000" flipH="1">
              <a:off x="1371125" y="2946050"/>
              <a:ext cx="18786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8" name="Google Shape;5158;p48"/>
            <p:cNvCxnSpPr>
              <a:stCxn id="5149" idx="6"/>
              <a:endCxn id="5154" idx="2"/>
            </p:cNvCxnSpPr>
            <p:nvPr/>
          </p:nvCxnSpPr>
          <p:spPr>
            <a:xfrm rot="10800000">
              <a:off x="1675913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9" name="Google Shape;5159;p48"/>
            <p:cNvCxnSpPr>
              <a:stCxn id="5149" idx="6"/>
              <a:endCxn id="5152" idx="2"/>
            </p:cNvCxnSpPr>
            <p:nvPr/>
          </p:nvCxnSpPr>
          <p:spPr>
            <a:xfrm rot="10800000" flipH="1">
              <a:off x="2119913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0" name="Google Shape;5160;p48"/>
            <p:cNvCxnSpPr>
              <a:stCxn id="5149" idx="6"/>
              <a:endCxn id="5153" idx="2"/>
            </p:cNvCxnSpPr>
            <p:nvPr/>
          </p:nvCxnSpPr>
          <p:spPr>
            <a:xfrm rot="10800000" flipH="1">
              <a:off x="2119913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1" name="Google Shape;5161;p48"/>
            <p:cNvCxnSpPr>
              <a:stCxn id="5150" idx="6"/>
              <a:endCxn id="5154" idx="2"/>
            </p:cNvCxnSpPr>
            <p:nvPr/>
          </p:nvCxnSpPr>
          <p:spPr>
            <a:xfrm rot="10800000">
              <a:off x="1675900" y="2946050"/>
              <a:ext cx="1192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2" name="Google Shape;5162;p48"/>
            <p:cNvCxnSpPr>
              <a:stCxn id="5150" idx="6"/>
              <a:endCxn id="5152" idx="2"/>
            </p:cNvCxnSpPr>
            <p:nvPr/>
          </p:nvCxnSpPr>
          <p:spPr>
            <a:xfrm rot="10800000">
              <a:off x="2500900" y="2946050"/>
              <a:ext cx="367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3" name="Google Shape;5163;p48"/>
            <p:cNvCxnSpPr>
              <a:stCxn id="5150" idx="6"/>
              <a:endCxn id="5153" idx="2"/>
            </p:cNvCxnSpPr>
            <p:nvPr/>
          </p:nvCxnSpPr>
          <p:spPr>
            <a:xfrm rot="10800000" flipH="1">
              <a:off x="2868700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64" name="Google Shape;5164;p48"/>
            <p:cNvSpPr/>
            <p:nvPr/>
          </p:nvSpPr>
          <p:spPr>
            <a:xfrm rot="-5400000">
              <a:off x="13142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5165" name="Google Shape;5165;p48"/>
            <p:cNvSpPr/>
            <p:nvPr/>
          </p:nvSpPr>
          <p:spPr>
            <a:xfrm rot="-5400000">
              <a:off x="21173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5166" name="Google Shape;5166;p48"/>
            <p:cNvCxnSpPr>
              <a:stCxn id="5154" idx="6"/>
              <a:endCxn id="5164" idx="2"/>
            </p:cNvCxnSpPr>
            <p:nvPr/>
          </p:nvCxnSpPr>
          <p:spPr>
            <a:xfrm rot="10800000" flipH="1">
              <a:off x="1675938" y="1568350"/>
              <a:ext cx="4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7" name="Google Shape;5167;p48"/>
            <p:cNvCxnSpPr>
              <a:stCxn id="5154" idx="6"/>
              <a:endCxn id="5165" idx="2"/>
            </p:cNvCxnSpPr>
            <p:nvPr/>
          </p:nvCxnSpPr>
          <p:spPr>
            <a:xfrm rot="10800000" flipH="1">
              <a:off x="1675938" y="1568350"/>
              <a:ext cx="8073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8" name="Google Shape;5168;p48"/>
            <p:cNvCxnSpPr>
              <a:stCxn id="5152" idx="6"/>
              <a:endCxn id="5164" idx="2"/>
            </p:cNvCxnSpPr>
            <p:nvPr/>
          </p:nvCxnSpPr>
          <p:spPr>
            <a:xfrm rot="10800000">
              <a:off x="1680125" y="1568350"/>
              <a:ext cx="8208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9" name="Google Shape;5169;p48"/>
            <p:cNvCxnSpPr>
              <a:stCxn id="5152" idx="6"/>
              <a:endCxn id="5165" idx="2"/>
            </p:cNvCxnSpPr>
            <p:nvPr/>
          </p:nvCxnSpPr>
          <p:spPr>
            <a:xfrm rot="10800000">
              <a:off x="2483225" y="1568350"/>
              <a:ext cx="17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0" name="Google Shape;5170;p48"/>
            <p:cNvCxnSpPr>
              <a:stCxn id="5153" idx="6"/>
              <a:endCxn id="5164" idx="2"/>
            </p:cNvCxnSpPr>
            <p:nvPr/>
          </p:nvCxnSpPr>
          <p:spPr>
            <a:xfrm rot="10800000">
              <a:off x="1680413" y="1568350"/>
              <a:ext cx="15693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1" name="Google Shape;5171;p48"/>
            <p:cNvCxnSpPr>
              <a:stCxn id="5153" idx="6"/>
              <a:endCxn id="5165" idx="2"/>
            </p:cNvCxnSpPr>
            <p:nvPr/>
          </p:nvCxnSpPr>
          <p:spPr>
            <a:xfrm rot="10800000">
              <a:off x="2483513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2" name="Google Shape;5172;p48"/>
            <p:cNvCxnSpPr>
              <a:stCxn id="5164" idx="6"/>
            </p:cNvCxnSpPr>
            <p:nvPr/>
          </p:nvCxnSpPr>
          <p:spPr>
            <a:xfrm rot="10800000" flipH="1">
              <a:off x="16802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3" name="Google Shape;5173;p48"/>
            <p:cNvCxnSpPr>
              <a:stCxn id="5165" idx="6"/>
            </p:cNvCxnSpPr>
            <p:nvPr/>
          </p:nvCxnSpPr>
          <p:spPr>
            <a:xfrm rot="10800000">
              <a:off x="2480663" y="51000"/>
              <a:ext cx="2700" cy="78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74" name="Google Shape;5174;p48"/>
            <p:cNvSpPr/>
            <p:nvPr/>
          </p:nvSpPr>
          <p:spPr>
            <a:xfrm rot="-5400000">
              <a:off x="547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666666"/>
                </a:solidFill>
              </a:endParaRPr>
            </a:p>
          </p:txBody>
        </p:sp>
        <p:cxnSp>
          <p:nvCxnSpPr>
            <p:cNvPr id="5175" name="Google Shape;5175;p48"/>
            <p:cNvCxnSpPr>
              <a:stCxn id="5151" idx="6"/>
              <a:endCxn id="5174" idx="2"/>
            </p:cNvCxnSpPr>
            <p:nvPr/>
          </p:nvCxnSpPr>
          <p:spPr>
            <a:xfrm rot="10800000">
              <a:off x="913925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6" name="Google Shape;5176;p48"/>
            <p:cNvCxnSpPr>
              <a:stCxn id="5149" idx="6"/>
              <a:endCxn id="5174" idx="2"/>
            </p:cNvCxnSpPr>
            <p:nvPr/>
          </p:nvCxnSpPr>
          <p:spPr>
            <a:xfrm rot="10800000">
              <a:off x="913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7" name="Google Shape;5177;p48"/>
            <p:cNvCxnSpPr>
              <a:stCxn id="5150" idx="6"/>
              <a:endCxn id="5174" idx="2"/>
            </p:cNvCxnSpPr>
            <p:nvPr/>
          </p:nvCxnSpPr>
          <p:spPr>
            <a:xfrm rot="10800000">
              <a:off x="913900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8" name="Google Shape;5178;p48"/>
            <p:cNvCxnSpPr>
              <a:stCxn id="5174" idx="6"/>
              <a:endCxn id="5164" idx="2"/>
            </p:cNvCxnSpPr>
            <p:nvPr/>
          </p:nvCxnSpPr>
          <p:spPr>
            <a:xfrm rot="10800000" flipH="1">
              <a:off x="913938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79" name="Google Shape;5179;p48"/>
            <p:cNvSpPr/>
            <p:nvPr/>
          </p:nvSpPr>
          <p:spPr>
            <a:xfrm>
              <a:off x="503405" y="2131942"/>
              <a:ext cx="3166500" cy="947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0" name="Google Shape;5180;p48"/>
            <p:cNvSpPr/>
            <p:nvPr/>
          </p:nvSpPr>
          <p:spPr>
            <a:xfrm>
              <a:off x="948450" y="3596800"/>
              <a:ext cx="2341800" cy="81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181" name="Google Shape;5181;p48"/>
            <p:cNvCxnSpPr>
              <a:endCxn id="5165" idx="2"/>
            </p:cNvCxnSpPr>
            <p:nvPr/>
          </p:nvCxnSpPr>
          <p:spPr>
            <a:xfrm rot="10800000" flipH="1">
              <a:off x="933863" y="1568400"/>
              <a:ext cx="1549500" cy="634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82" name="Google Shape;5182;p48"/>
            <p:cNvSpPr txBox="1"/>
            <p:nvPr/>
          </p:nvSpPr>
          <p:spPr>
            <a:xfrm>
              <a:off x="766050" y="4523350"/>
              <a:ext cx="270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lvl="0" indent="-361950" algn="ctr" rtl="0">
                <a:spcBef>
                  <a:spcPts val="0"/>
                </a:spcBef>
                <a:spcAft>
                  <a:spcPts val="0"/>
                </a:spcAft>
                <a:buSzPts val="2100"/>
                <a:buFont typeface="Times New Roman" panose="02020603050405020304"/>
                <a:buAutoNum type="alphaLcParenBoth"/>
              </a:pPr>
              <a:r>
                <a:rPr lang="en-GB" sz="2800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Retraining expansion</a:t>
              </a:r>
              <a:endPara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83" name="Google Shape;5183;p48"/>
            <p:cNvSpPr txBox="1"/>
            <p:nvPr/>
          </p:nvSpPr>
          <p:spPr>
            <a:xfrm>
              <a:off x="1023858" y="248063"/>
              <a:ext cx="80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/>
                <a:t>t-1</a:t>
              </a:r>
              <a:endParaRPr sz="3200"/>
            </a:p>
          </p:txBody>
        </p:sp>
        <p:sp>
          <p:nvSpPr>
            <p:cNvPr id="5184" name="Google Shape;5184;p48"/>
            <p:cNvSpPr txBox="1"/>
            <p:nvPr/>
          </p:nvSpPr>
          <p:spPr>
            <a:xfrm>
              <a:off x="2495950" y="248050"/>
              <a:ext cx="554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/>
                <a:t>t</a:t>
              </a:r>
              <a:endParaRPr sz="3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85" name="Google Shape;5185;p48"/>
          <p:cNvSpPr txBox="1"/>
          <p:nvPr/>
        </p:nvSpPr>
        <p:spPr>
          <a:xfrm>
            <a:off x="4967531" y="1217633"/>
            <a:ext cx="883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t-1</a:t>
            </a:r>
            <a:endParaRPr sz="3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89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Google Shape;5190;p49"/>
          <p:cNvSpPr/>
          <p:nvPr/>
        </p:nvSpPr>
        <p:spPr>
          <a:xfrm>
            <a:off x="2714633" y="432267"/>
            <a:ext cx="673600" cy="6980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1" name="Google Shape;5191;p49"/>
          <p:cNvSpPr/>
          <p:nvPr/>
        </p:nvSpPr>
        <p:spPr>
          <a:xfrm>
            <a:off x="2714633" y="1946367"/>
            <a:ext cx="673600" cy="6980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2" name="Google Shape;5192;p49"/>
          <p:cNvSpPr/>
          <p:nvPr/>
        </p:nvSpPr>
        <p:spPr>
          <a:xfrm>
            <a:off x="2714633" y="3131600"/>
            <a:ext cx="673600" cy="6980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3" name="Google Shape;5193;p49"/>
          <p:cNvSpPr/>
          <p:nvPr/>
        </p:nvSpPr>
        <p:spPr>
          <a:xfrm>
            <a:off x="4866867" y="1576933"/>
            <a:ext cx="673600" cy="6980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194" name="Google Shape;5194;p49"/>
          <p:cNvCxnSpPr>
            <a:stCxn id="5190" idx="6"/>
            <a:endCxn id="5193" idx="2"/>
          </p:cNvCxnSpPr>
          <p:nvPr/>
        </p:nvCxnSpPr>
        <p:spPr>
          <a:xfrm>
            <a:off x="3388233" y="781267"/>
            <a:ext cx="1478800" cy="11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5" name="Google Shape;5195;p49"/>
          <p:cNvCxnSpPr>
            <a:stCxn id="5191" idx="6"/>
            <a:endCxn id="5193" idx="2"/>
          </p:cNvCxnSpPr>
          <p:nvPr/>
        </p:nvCxnSpPr>
        <p:spPr>
          <a:xfrm rot="10800000" flipH="1">
            <a:off x="3388233" y="1925767"/>
            <a:ext cx="1478800" cy="36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6" name="Google Shape;5196;p49"/>
          <p:cNvCxnSpPr>
            <a:stCxn id="5192" idx="6"/>
            <a:endCxn id="5193" idx="2"/>
          </p:cNvCxnSpPr>
          <p:nvPr/>
        </p:nvCxnSpPr>
        <p:spPr>
          <a:xfrm rot="10800000" flipH="1">
            <a:off x="3388233" y="1925800"/>
            <a:ext cx="1478800" cy="15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97" name="Google Shape;5197;p49"/>
          <p:cNvSpPr txBox="1"/>
          <p:nvPr/>
        </p:nvSpPr>
        <p:spPr>
          <a:xfrm>
            <a:off x="557300" y="444267"/>
            <a:ext cx="10228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198" name="Google Shape;5198;p49"/>
          <p:cNvSpPr txBox="1"/>
          <p:nvPr/>
        </p:nvSpPr>
        <p:spPr>
          <a:xfrm>
            <a:off x="557300" y="1150667"/>
            <a:ext cx="10228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#bed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199" name="Google Shape;5199;p49"/>
          <p:cNvSpPr txBox="1"/>
          <p:nvPr/>
        </p:nvSpPr>
        <p:spPr>
          <a:xfrm>
            <a:off x="557300" y="2197933"/>
            <a:ext cx="10228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ZIP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00" name="Google Shape;5200;p49"/>
          <p:cNvSpPr txBox="1"/>
          <p:nvPr/>
        </p:nvSpPr>
        <p:spPr>
          <a:xfrm>
            <a:off x="557300" y="3245200"/>
            <a:ext cx="10228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Wealth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201" name="Google Shape;5201;p49"/>
          <p:cNvCxnSpPr>
            <a:stCxn id="5197" idx="3"/>
            <a:endCxn id="5190" idx="2"/>
          </p:cNvCxnSpPr>
          <p:nvPr/>
        </p:nvCxnSpPr>
        <p:spPr>
          <a:xfrm>
            <a:off x="1580100" y="679667"/>
            <a:ext cx="1134400" cy="1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2" name="Google Shape;5202;p49"/>
          <p:cNvCxnSpPr>
            <a:stCxn id="5198" idx="3"/>
            <a:endCxn id="5190" idx="2"/>
          </p:cNvCxnSpPr>
          <p:nvPr/>
        </p:nvCxnSpPr>
        <p:spPr>
          <a:xfrm rot="10800000" flipH="1">
            <a:off x="1580100" y="781267"/>
            <a:ext cx="1134400" cy="6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3" name="Google Shape;5203;p49"/>
          <p:cNvCxnSpPr>
            <a:stCxn id="5199" idx="3"/>
            <a:endCxn id="5191" idx="2"/>
          </p:cNvCxnSpPr>
          <p:nvPr/>
        </p:nvCxnSpPr>
        <p:spPr>
          <a:xfrm rot="10800000" flipH="1">
            <a:off x="1580100" y="2295333"/>
            <a:ext cx="1134400" cy="13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4" name="Google Shape;5204;p49"/>
          <p:cNvCxnSpPr>
            <a:stCxn id="5200" idx="3"/>
            <a:endCxn id="5192" idx="2"/>
          </p:cNvCxnSpPr>
          <p:nvPr/>
        </p:nvCxnSpPr>
        <p:spPr>
          <a:xfrm>
            <a:off x="1580100" y="3480600"/>
            <a:ext cx="113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5" name="Google Shape;5205;p49"/>
          <p:cNvCxnSpPr>
            <a:stCxn id="5199" idx="3"/>
            <a:endCxn id="5192" idx="2"/>
          </p:cNvCxnSpPr>
          <p:nvPr/>
        </p:nvCxnSpPr>
        <p:spPr>
          <a:xfrm>
            <a:off x="1580100" y="2433333"/>
            <a:ext cx="1134400" cy="10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6" name="Google Shape;5206;p49"/>
          <p:cNvSpPr txBox="1"/>
          <p:nvPr/>
        </p:nvSpPr>
        <p:spPr>
          <a:xfrm>
            <a:off x="4002033" y="740567"/>
            <a:ext cx="10228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Family?</a:t>
            </a:r>
            <a:endParaRPr sz="1465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07" name="Google Shape;5207;p49"/>
          <p:cNvSpPr txBox="1"/>
          <p:nvPr/>
        </p:nvSpPr>
        <p:spPr>
          <a:xfrm>
            <a:off x="3504800" y="1678533"/>
            <a:ext cx="7624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Walk?</a:t>
            </a:r>
            <a:endParaRPr sz="1465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08" name="Google Shape;5208;p49"/>
          <p:cNvSpPr txBox="1"/>
          <p:nvPr/>
        </p:nvSpPr>
        <p:spPr>
          <a:xfrm>
            <a:off x="3813200" y="2904267"/>
            <a:ext cx="9080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School</a:t>
            </a:r>
            <a:endParaRPr sz="1465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209" name="Google Shape;5209;p49"/>
          <p:cNvCxnSpPr/>
          <p:nvPr/>
        </p:nvCxnSpPr>
        <p:spPr>
          <a:xfrm>
            <a:off x="5540467" y="1908133"/>
            <a:ext cx="535600" cy="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10" name="Google Shape;5210;p49"/>
          <p:cNvSpPr txBox="1"/>
          <p:nvPr/>
        </p:nvSpPr>
        <p:spPr>
          <a:xfrm>
            <a:off x="6075533" y="1690533"/>
            <a:ext cx="10228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PRICE ŷ</a:t>
            </a:r>
            <a:endParaRPr sz="1465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11" name="Google Shape;5211;p49"/>
          <p:cNvSpPr/>
          <p:nvPr/>
        </p:nvSpPr>
        <p:spPr>
          <a:xfrm>
            <a:off x="9382467" y="734667"/>
            <a:ext cx="673600" cy="6980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2" name="Google Shape;5212;p49"/>
          <p:cNvSpPr txBox="1"/>
          <p:nvPr/>
        </p:nvSpPr>
        <p:spPr>
          <a:xfrm>
            <a:off x="7985667" y="848267"/>
            <a:ext cx="7624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13" name="Google Shape;5213;p49"/>
          <p:cNvSpPr txBox="1"/>
          <p:nvPr/>
        </p:nvSpPr>
        <p:spPr>
          <a:xfrm>
            <a:off x="10546067" y="848267"/>
            <a:ext cx="7624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Y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214" name="Google Shape;5214;p49"/>
          <p:cNvCxnSpPr>
            <a:stCxn id="5212" idx="3"/>
            <a:endCxn id="5211" idx="2"/>
          </p:cNvCxnSpPr>
          <p:nvPr/>
        </p:nvCxnSpPr>
        <p:spPr>
          <a:xfrm>
            <a:off x="8748067" y="1083667"/>
            <a:ext cx="63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5" name="Google Shape;5215;p49"/>
          <p:cNvCxnSpPr>
            <a:stCxn id="5211" idx="6"/>
            <a:endCxn id="5213" idx="1"/>
          </p:cNvCxnSpPr>
          <p:nvPr/>
        </p:nvCxnSpPr>
        <p:spPr>
          <a:xfrm>
            <a:off x="10056067" y="1083667"/>
            <a:ext cx="4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16" name="Google Shape;5216;p49"/>
          <p:cNvSpPr/>
          <p:nvPr/>
        </p:nvSpPr>
        <p:spPr>
          <a:xfrm>
            <a:off x="2028367" y="5066533"/>
            <a:ext cx="673600" cy="6980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7" name="Google Shape;5217;p49"/>
          <p:cNvSpPr txBox="1"/>
          <p:nvPr/>
        </p:nvSpPr>
        <p:spPr>
          <a:xfrm>
            <a:off x="631567" y="5180133"/>
            <a:ext cx="7624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18" name="Google Shape;5218;p49"/>
          <p:cNvSpPr txBox="1"/>
          <p:nvPr/>
        </p:nvSpPr>
        <p:spPr>
          <a:xfrm>
            <a:off x="3395167" y="4570533"/>
            <a:ext cx="9852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= 0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219" name="Google Shape;5219;p49"/>
          <p:cNvCxnSpPr>
            <a:stCxn id="5217" idx="3"/>
            <a:endCxn id="5216" idx="2"/>
          </p:cNvCxnSpPr>
          <p:nvPr/>
        </p:nvCxnSpPr>
        <p:spPr>
          <a:xfrm>
            <a:off x="1393967" y="5415533"/>
            <a:ext cx="63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0" name="Google Shape;5220;p49"/>
          <p:cNvCxnSpPr>
            <a:stCxn id="5216" idx="6"/>
            <a:endCxn id="5218" idx="1"/>
          </p:cNvCxnSpPr>
          <p:nvPr/>
        </p:nvCxnSpPr>
        <p:spPr>
          <a:xfrm rot="10800000" flipH="1">
            <a:off x="2701967" y="4805933"/>
            <a:ext cx="6932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1" name="Google Shape;5221;p49"/>
          <p:cNvCxnSpPr>
            <a:stCxn id="5216" idx="6"/>
          </p:cNvCxnSpPr>
          <p:nvPr/>
        </p:nvCxnSpPr>
        <p:spPr>
          <a:xfrm>
            <a:off x="2701967" y="5415533"/>
            <a:ext cx="693200" cy="54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22" name="Google Shape;5222;p49"/>
          <p:cNvSpPr txBox="1"/>
          <p:nvPr/>
        </p:nvSpPr>
        <p:spPr>
          <a:xfrm>
            <a:off x="3395167" y="5723733"/>
            <a:ext cx="9852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= 1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23" name="Google Shape;5223;p49"/>
          <p:cNvSpPr txBox="1"/>
          <p:nvPr/>
        </p:nvSpPr>
        <p:spPr>
          <a:xfrm>
            <a:off x="4938967" y="2959333"/>
            <a:ext cx="1949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How does NN work (Insprired from Coursera)</a:t>
            </a:r>
            <a:endParaRPr lang="en-GB" sz="2400"/>
          </a:p>
        </p:txBody>
      </p:sp>
      <p:sp>
        <p:nvSpPr>
          <p:cNvPr id="5224" name="Google Shape;5224;p49"/>
          <p:cNvSpPr txBox="1"/>
          <p:nvPr/>
        </p:nvSpPr>
        <p:spPr>
          <a:xfrm>
            <a:off x="4536167" y="5585600"/>
            <a:ext cx="1949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Logistic Regression</a:t>
            </a:r>
            <a:endParaRPr lang="en-GB" sz="2400"/>
          </a:p>
        </p:txBody>
      </p:sp>
      <p:sp>
        <p:nvSpPr>
          <p:cNvPr id="5225" name="Google Shape;5225;p49"/>
          <p:cNvSpPr txBox="1"/>
          <p:nvPr/>
        </p:nvSpPr>
        <p:spPr>
          <a:xfrm>
            <a:off x="8678433" y="1772167"/>
            <a:ext cx="1949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Basic Neuron Model</a:t>
            </a:r>
            <a:endParaRPr lang="en-GB"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29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0" name="Google Shape;5230;p50"/>
          <p:cNvSpPr/>
          <p:nvPr/>
        </p:nvSpPr>
        <p:spPr>
          <a:xfrm>
            <a:off x="2761327" y="2801615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231" name="Google Shape;5231;p50"/>
          <p:cNvCxnSpPr/>
          <p:nvPr/>
        </p:nvCxnSpPr>
        <p:spPr>
          <a:xfrm rot="10800000">
            <a:off x="1809260" y="4331803"/>
            <a:ext cx="36576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232" name="Google Shape;5232;p50"/>
          <p:cNvSpPr/>
          <p:nvPr/>
        </p:nvSpPr>
        <p:spPr>
          <a:xfrm>
            <a:off x="2516733" y="368024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3" name="Google Shape;5233;p50"/>
          <p:cNvSpPr/>
          <p:nvPr/>
        </p:nvSpPr>
        <p:spPr>
          <a:xfrm>
            <a:off x="2903379" y="4119556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4" name="Google Shape;5234;p50"/>
          <p:cNvSpPr/>
          <p:nvPr/>
        </p:nvSpPr>
        <p:spPr>
          <a:xfrm>
            <a:off x="3005921" y="3240929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5" name="Google Shape;5235;p50"/>
          <p:cNvSpPr/>
          <p:nvPr/>
        </p:nvSpPr>
        <p:spPr>
          <a:xfrm>
            <a:off x="3086824" y="4182315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6" name="Google Shape;5236;p50"/>
          <p:cNvSpPr/>
          <p:nvPr/>
        </p:nvSpPr>
        <p:spPr>
          <a:xfrm>
            <a:off x="3189367" y="3554724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7" name="Google Shape;5237;p50"/>
          <p:cNvSpPr/>
          <p:nvPr/>
        </p:nvSpPr>
        <p:spPr>
          <a:xfrm>
            <a:off x="2944773" y="3868520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8" name="Google Shape;5238;p50"/>
          <p:cNvSpPr/>
          <p:nvPr/>
        </p:nvSpPr>
        <p:spPr>
          <a:xfrm>
            <a:off x="2822476" y="3617484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9" name="Google Shape;5239;p50"/>
          <p:cNvSpPr/>
          <p:nvPr/>
        </p:nvSpPr>
        <p:spPr>
          <a:xfrm>
            <a:off x="3862000" y="1671952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0" name="Google Shape;5240;p50"/>
          <p:cNvSpPr/>
          <p:nvPr/>
        </p:nvSpPr>
        <p:spPr>
          <a:xfrm>
            <a:off x="3128219" y="3303688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1" name="Google Shape;5241;p50"/>
          <p:cNvSpPr/>
          <p:nvPr/>
        </p:nvSpPr>
        <p:spPr>
          <a:xfrm>
            <a:off x="4167743" y="1860229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2" name="Google Shape;5242;p50"/>
          <p:cNvSpPr/>
          <p:nvPr/>
        </p:nvSpPr>
        <p:spPr>
          <a:xfrm>
            <a:off x="4330491" y="2487820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3" name="Google Shape;5243;p50"/>
          <p:cNvSpPr/>
          <p:nvPr/>
        </p:nvSpPr>
        <p:spPr>
          <a:xfrm>
            <a:off x="3311664" y="292713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4" name="Google Shape;5244;p50"/>
          <p:cNvSpPr/>
          <p:nvPr/>
        </p:nvSpPr>
        <p:spPr>
          <a:xfrm>
            <a:off x="3372812" y="2111265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5" name="Google Shape;5245;p50"/>
          <p:cNvSpPr/>
          <p:nvPr/>
        </p:nvSpPr>
        <p:spPr>
          <a:xfrm>
            <a:off x="3739703" y="2550579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6" name="Google Shape;5246;p50"/>
          <p:cNvSpPr/>
          <p:nvPr/>
        </p:nvSpPr>
        <p:spPr>
          <a:xfrm>
            <a:off x="3678555" y="399403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7" name="Google Shape;5247;p50"/>
          <p:cNvSpPr/>
          <p:nvPr/>
        </p:nvSpPr>
        <p:spPr>
          <a:xfrm>
            <a:off x="3923148" y="2864375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8" name="Google Shape;5248;p50"/>
          <p:cNvSpPr/>
          <p:nvPr/>
        </p:nvSpPr>
        <p:spPr>
          <a:xfrm>
            <a:off x="4351188" y="342920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9" name="Google Shape;5249;p50"/>
          <p:cNvSpPr/>
          <p:nvPr/>
        </p:nvSpPr>
        <p:spPr>
          <a:xfrm>
            <a:off x="4250531" y="3133401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0" name="Google Shape;5250;p50"/>
          <p:cNvSpPr/>
          <p:nvPr/>
        </p:nvSpPr>
        <p:spPr>
          <a:xfrm>
            <a:off x="3883640" y="344719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1" name="Google Shape;5251;p50"/>
          <p:cNvSpPr/>
          <p:nvPr/>
        </p:nvSpPr>
        <p:spPr>
          <a:xfrm>
            <a:off x="3433960" y="3491965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2" name="Google Shape;5252;p50"/>
          <p:cNvSpPr/>
          <p:nvPr/>
        </p:nvSpPr>
        <p:spPr>
          <a:xfrm>
            <a:off x="3800852" y="3805760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3" name="Google Shape;5253;p50"/>
          <p:cNvSpPr/>
          <p:nvPr/>
        </p:nvSpPr>
        <p:spPr>
          <a:xfrm>
            <a:off x="4962673" y="204850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4" name="Google Shape;5254;p50"/>
          <p:cNvSpPr/>
          <p:nvPr/>
        </p:nvSpPr>
        <p:spPr>
          <a:xfrm>
            <a:off x="4840376" y="2989892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5" name="Google Shape;5255;p50"/>
          <p:cNvSpPr/>
          <p:nvPr/>
        </p:nvSpPr>
        <p:spPr>
          <a:xfrm>
            <a:off x="5146119" y="2174024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6" name="Google Shape;5256;p50"/>
          <p:cNvSpPr/>
          <p:nvPr/>
        </p:nvSpPr>
        <p:spPr>
          <a:xfrm>
            <a:off x="5207267" y="229954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7" name="Google Shape;5257;p50"/>
          <p:cNvSpPr/>
          <p:nvPr/>
        </p:nvSpPr>
        <p:spPr>
          <a:xfrm>
            <a:off x="5023821" y="2425060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8" name="Google Shape;5258;p50"/>
          <p:cNvSpPr/>
          <p:nvPr/>
        </p:nvSpPr>
        <p:spPr>
          <a:xfrm>
            <a:off x="4901524" y="2236784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9" name="Google Shape;5259;p50"/>
          <p:cNvSpPr/>
          <p:nvPr/>
        </p:nvSpPr>
        <p:spPr>
          <a:xfrm>
            <a:off x="5084969" y="2362301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0" name="Google Shape;5260;p50"/>
          <p:cNvSpPr/>
          <p:nvPr/>
        </p:nvSpPr>
        <p:spPr>
          <a:xfrm>
            <a:off x="3617407" y="1734711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1" name="Google Shape;5261;p50"/>
          <p:cNvSpPr/>
          <p:nvPr/>
        </p:nvSpPr>
        <p:spPr>
          <a:xfrm>
            <a:off x="3067069" y="336644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2" name="Google Shape;5262;p50"/>
          <p:cNvSpPr/>
          <p:nvPr/>
        </p:nvSpPr>
        <p:spPr>
          <a:xfrm>
            <a:off x="3984297" y="1922988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3" name="Google Shape;5263;p50"/>
          <p:cNvSpPr/>
          <p:nvPr/>
        </p:nvSpPr>
        <p:spPr>
          <a:xfrm>
            <a:off x="3495109" y="3931279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4" name="Google Shape;5264;p50"/>
          <p:cNvSpPr/>
          <p:nvPr/>
        </p:nvSpPr>
        <p:spPr>
          <a:xfrm>
            <a:off x="4045445" y="261333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5" name="Google Shape;5265;p50"/>
          <p:cNvSpPr/>
          <p:nvPr/>
        </p:nvSpPr>
        <p:spPr>
          <a:xfrm>
            <a:off x="3250515" y="3052652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6" name="Google Shape;5266;p50"/>
          <p:cNvSpPr/>
          <p:nvPr/>
        </p:nvSpPr>
        <p:spPr>
          <a:xfrm>
            <a:off x="3556257" y="267609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7" name="Google Shape;5267;p50"/>
          <p:cNvSpPr/>
          <p:nvPr/>
        </p:nvSpPr>
        <p:spPr>
          <a:xfrm>
            <a:off x="4412336" y="1609192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8" name="Google Shape;5268;p50"/>
          <p:cNvSpPr/>
          <p:nvPr/>
        </p:nvSpPr>
        <p:spPr>
          <a:xfrm>
            <a:off x="4473485" y="3115411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9" name="Google Shape;5269;p50"/>
          <p:cNvSpPr/>
          <p:nvPr/>
        </p:nvSpPr>
        <p:spPr>
          <a:xfrm>
            <a:off x="4779227" y="1797469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0" name="Google Shape;5270;p50"/>
          <p:cNvSpPr/>
          <p:nvPr/>
        </p:nvSpPr>
        <p:spPr>
          <a:xfrm>
            <a:off x="4718079" y="2738856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1" name="Google Shape;5271;p50"/>
          <p:cNvSpPr/>
          <p:nvPr/>
        </p:nvSpPr>
        <p:spPr>
          <a:xfrm>
            <a:off x="4106593" y="154643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2" name="Google Shape;5272;p50"/>
          <p:cNvSpPr/>
          <p:nvPr/>
        </p:nvSpPr>
        <p:spPr>
          <a:xfrm>
            <a:off x="4595781" y="198574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3" name="Google Shape;5273;p50"/>
          <p:cNvSpPr/>
          <p:nvPr/>
        </p:nvSpPr>
        <p:spPr>
          <a:xfrm>
            <a:off x="4534633" y="3178169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4" name="Google Shape;5274;p50"/>
          <p:cNvSpPr txBox="1"/>
          <p:nvPr/>
        </p:nvSpPr>
        <p:spPr>
          <a:xfrm>
            <a:off x="3745100" y="4433400"/>
            <a:ext cx="7624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75" name="Google Shape;5275;p50"/>
          <p:cNvSpPr txBox="1"/>
          <p:nvPr/>
        </p:nvSpPr>
        <p:spPr>
          <a:xfrm rot="-5400000">
            <a:off x="1211733" y="2389700"/>
            <a:ext cx="7624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$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276" name="Google Shape;5276;p50"/>
          <p:cNvCxnSpPr/>
          <p:nvPr/>
        </p:nvCxnSpPr>
        <p:spPr>
          <a:xfrm rot="10800000" flipH="1">
            <a:off x="2211333" y="1634267"/>
            <a:ext cx="3120800" cy="264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7" name="Google Shape;5277;p50"/>
          <p:cNvCxnSpPr/>
          <p:nvPr/>
        </p:nvCxnSpPr>
        <p:spPr>
          <a:xfrm rot="10800000" flipH="1">
            <a:off x="1921433" y="1309367"/>
            <a:ext cx="10000" cy="31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8" name="Google Shape;5278;p50"/>
          <p:cNvSpPr/>
          <p:nvPr/>
        </p:nvSpPr>
        <p:spPr>
          <a:xfrm>
            <a:off x="8126760" y="2799348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279" name="Google Shape;5279;p50"/>
          <p:cNvCxnSpPr/>
          <p:nvPr/>
        </p:nvCxnSpPr>
        <p:spPr>
          <a:xfrm rot="10800000">
            <a:off x="7174693" y="4329536"/>
            <a:ext cx="36576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280" name="Google Shape;5280;p50"/>
          <p:cNvSpPr/>
          <p:nvPr/>
        </p:nvSpPr>
        <p:spPr>
          <a:xfrm>
            <a:off x="7882167" y="3677976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1" name="Google Shape;5281;p50"/>
          <p:cNvSpPr/>
          <p:nvPr/>
        </p:nvSpPr>
        <p:spPr>
          <a:xfrm>
            <a:off x="8268812" y="4117289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2" name="Google Shape;5282;p50"/>
          <p:cNvSpPr/>
          <p:nvPr/>
        </p:nvSpPr>
        <p:spPr>
          <a:xfrm>
            <a:off x="8371355" y="323866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3" name="Google Shape;5283;p50"/>
          <p:cNvSpPr/>
          <p:nvPr/>
        </p:nvSpPr>
        <p:spPr>
          <a:xfrm>
            <a:off x="8452257" y="4180048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4" name="Google Shape;5284;p50"/>
          <p:cNvSpPr/>
          <p:nvPr/>
        </p:nvSpPr>
        <p:spPr>
          <a:xfrm>
            <a:off x="8554800" y="355245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5" name="Google Shape;5285;p50"/>
          <p:cNvSpPr/>
          <p:nvPr/>
        </p:nvSpPr>
        <p:spPr>
          <a:xfrm>
            <a:off x="8310207" y="386625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6" name="Google Shape;5286;p50"/>
          <p:cNvSpPr/>
          <p:nvPr/>
        </p:nvSpPr>
        <p:spPr>
          <a:xfrm>
            <a:off x="8187909" y="361521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7" name="Google Shape;5287;p50"/>
          <p:cNvSpPr/>
          <p:nvPr/>
        </p:nvSpPr>
        <p:spPr>
          <a:xfrm>
            <a:off x="9227433" y="1669685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8" name="Google Shape;5288;p50"/>
          <p:cNvSpPr/>
          <p:nvPr/>
        </p:nvSpPr>
        <p:spPr>
          <a:xfrm>
            <a:off x="8493652" y="3301421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9" name="Google Shape;5289;p50"/>
          <p:cNvSpPr/>
          <p:nvPr/>
        </p:nvSpPr>
        <p:spPr>
          <a:xfrm>
            <a:off x="9533176" y="185796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0" name="Google Shape;5290;p50"/>
          <p:cNvSpPr/>
          <p:nvPr/>
        </p:nvSpPr>
        <p:spPr>
          <a:xfrm>
            <a:off x="9695924" y="248555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1" name="Google Shape;5291;p50"/>
          <p:cNvSpPr/>
          <p:nvPr/>
        </p:nvSpPr>
        <p:spPr>
          <a:xfrm>
            <a:off x="8677097" y="292486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2" name="Google Shape;5292;p50"/>
          <p:cNvSpPr/>
          <p:nvPr/>
        </p:nvSpPr>
        <p:spPr>
          <a:xfrm>
            <a:off x="8738245" y="2108999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3" name="Google Shape;5293;p50"/>
          <p:cNvSpPr/>
          <p:nvPr/>
        </p:nvSpPr>
        <p:spPr>
          <a:xfrm>
            <a:off x="9105136" y="2548312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4" name="Google Shape;5294;p50"/>
          <p:cNvSpPr/>
          <p:nvPr/>
        </p:nvSpPr>
        <p:spPr>
          <a:xfrm>
            <a:off x="9043988" y="3991771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5" name="Google Shape;5295;p50"/>
          <p:cNvSpPr/>
          <p:nvPr/>
        </p:nvSpPr>
        <p:spPr>
          <a:xfrm>
            <a:off x="9288581" y="2862108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6" name="Google Shape;5296;p50"/>
          <p:cNvSpPr/>
          <p:nvPr/>
        </p:nvSpPr>
        <p:spPr>
          <a:xfrm>
            <a:off x="9716621" y="3426940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7" name="Google Shape;5297;p50"/>
          <p:cNvSpPr/>
          <p:nvPr/>
        </p:nvSpPr>
        <p:spPr>
          <a:xfrm>
            <a:off x="9615964" y="3131135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8" name="Google Shape;5298;p50"/>
          <p:cNvSpPr/>
          <p:nvPr/>
        </p:nvSpPr>
        <p:spPr>
          <a:xfrm>
            <a:off x="9249073" y="3444931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9" name="Google Shape;5299;p50"/>
          <p:cNvSpPr/>
          <p:nvPr/>
        </p:nvSpPr>
        <p:spPr>
          <a:xfrm>
            <a:off x="8799393" y="3489699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0" name="Google Shape;5300;p50"/>
          <p:cNvSpPr/>
          <p:nvPr/>
        </p:nvSpPr>
        <p:spPr>
          <a:xfrm>
            <a:off x="9166285" y="380349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1" name="Google Shape;5301;p50"/>
          <p:cNvSpPr/>
          <p:nvPr/>
        </p:nvSpPr>
        <p:spPr>
          <a:xfrm>
            <a:off x="10328107" y="2046240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2" name="Google Shape;5302;p50"/>
          <p:cNvSpPr/>
          <p:nvPr/>
        </p:nvSpPr>
        <p:spPr>
          <a:xfrm>
            <a:off x="10205809" y="2987625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3" name="Google Shape;5303;p50"/>
          <p:cNvSpPr/>
          <p:nvPr/>
        </p:nvSpPr>
        <p:spPr>
          <a:xfrm>
            <a:off x="10511552" y="217175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4" name="Google Shape;5304;p50"/>
          <p:cNvSpPr/>
          <p:nvPr/>
        </p:nvSpPr>
        <p:spPr>
          <a:xfrm>
            <a:off x="10572700" y="2297276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5" name="Google Shape;5305;p50"/>
          <p:cNvSpPr/>
          <p:nvPr/>
        </p:nvSpPr>
        <p:spPr>
          <a:xfrm>
            <a:off x="10389255" y="242279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6" name="Google Shape;5306;p50"/>
          <p:cNvSpPr/>
          <p:nvPr/>
        </p:nvSpPr>
        <p:spPr>
          <a:xfrm>
            <a:off x="10266957" y="223451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7" name="Google Shape;5307;p50"/>
          <p:cNvSpPr/>
          <p:nvPr/>
        </p:nvSpPr>
        <p:spPr>
          <a:xfrm>
            <a:off x="10450403" y="2360035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8" name="Google Shape;5308;p50"/>
          <p:cNvSpPr/>
          <p:nvPr/>
        </p:nvSpPr>
        <p:spPr>
          <a:xfrm>
            <a:off x="8982840" y="1732444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9" name="Google Shape;5309;p50"/>
          <p:cNvSpPr/>
          <p:nvPr/>
        </p:nvSpPr>
        <p:spPr>
          <a:xfrm>
            <a:off x="8432503" y="3364180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0" name="Google Shape;5310;p50"/>
          <p:cNvSpPr/>
          <p:nvPr/>
        </p:nvSpPr>
        <p:spPr>
          <a:xfrm>
            <a:off x="9349731" y="1920721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1" name="Google Shape;5311;p50"/>
          <p:cNvSpPr/>
          <p:nvPr/>
        </p:nvSpPr>
        <p:spPr>
          <a:xfrm>
            <a:off x="8860543" y="3929012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2" name="Google Shape;5312;p50"/>
          <p:cNvSpPr/>
          <p:nvPr/>
        </p:nvSpPr>
        <p:spPr>
          <a:xfrm>
            <a:off x="9410879" y="2611071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3" name="Google Shape;5313;p50"/>
          <p:cNvSpPr/>
          <p:nvPr/>
        </p:nvSpPr>
        <p:spPr>
          <a:xfrm>
            <a:off x="8615948" y="3050385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4" name="Google Shape;5314;p50"/>
          <p:cNvSpPr/>
          <p:nvPr/>
        </p:nvSpPr>
        <p:spPr>
          <a:xfrm>
            <a:off x="8921691" y="2673831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5" name="Google Shape;5315;p50"/>
          <p:cNvSpPr/>
          <p:nvPr/>
        </p:nvSpPr>
        <p:spPr>
          <a:xfrm>
            <a:off x="9777769" y="1606925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6" name="Google Shape;5316;p50"/>
          <p:cNvSpPr/>
          <p:nvPr/>
        </p:nvSpPr>
        <p:spPr>
          <a:xfrm>
            <a:off x="9838919" y="3113144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7" name="Google Shape;5317;p50"/>
          <p:cNvSpPr/>
          <p:nvPr/>
        </p:nvSpPr>
        <p:spPr>
          <a:xfrm>
            <a:off x="10144660" y="179520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8" name="Google Shape;5318;p50"/>
          <p:cNvSpPr/>
          <p:nvPr/>
        </p:nvSpPr>
        <p:spPr>
          <a:xfrm>
            <a:off x="10083512" y="2736589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9" name="Google Shape;5319;p50"/>
          <p:cNvSpPr/>
          <p:nvPr/>
        </p:nvSpPr>
        <p:spPr>
          <a:xfrm>
            <a:off x="9472027" y="1544167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0" name="Google Shape;5320;p50"/>
          <p:cNvSpPr/>
          <p:nvPr/>
        </p:nvSpPr>
        <p:spPr>
          <a:xfrm>
            <a:off x="9961215" y="1983480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1" name="Google Shape;5321;p50"/>
          <p:cNvSpPr/>
          <p:nvPr/>
        </p:nvSpPr>
        <p:spPr>
          <a:xfrm>
            <a:off x="9900067" y="3175903"/>
            <a:ext cx="80800" cy="10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2" name="Google Shape;5322;p50"/>
          <p:cNvSpPr txBox="1"/>
          <p:nvPr/>
        </p:nvSpPr>
        <p:spPr>
          <a:xfrm>
            <a:off x="9110533" y="4431133"/>
            <a:ext cx="7624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23" name="Google Shape;5323;p50"/>
          <p:cNvSpPr txBox="1"/>
          <p:nvPr/>
        </p:nvSpPr>
        <p:spPr>
          <a:xfrm rot="-5400000">
            <a:off x="6577167" y="2387433"/>
            <a:ext cx="762400" cy="470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$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324" name="Google Shape;5324;p50"/>
          <p:cNvCxnSpPr/>
          <p:nvPr/>
        </p:nvCxnSpPr>
        <p:spPr>
          <a:xfrm rot="10800000" flipH="1">
            <a:off x="7779967" y="1632000"/>
            <a:ext cx="3120800" cy="264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5" name="Google Shape;5325;p50"/>
          <p:cNvCxnSpPr/>
          <p:nvPr/>
        </p:nvCxnSpPr>
        <p:spPr>
          <a:xfrm rot="10800000" flipH="1">
            <a:off x="7286867" y="1307100"/>
            <a:ext cx="10000" cy="31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6" name="Google Shape;5326;p50"/>
          <p:cNvCxnSpPr/>
          <p:nvPr/>
        </p:nvCxnSpPr>
        <p:spPr>
          <a:xfrm>
            <a:off x="7303833" y="4276600"/>
            <a:ext cx="474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7" name="Google Shape;5327;p50"/>
          <p:cNvSpPr txBox="1"/>
          <p:nvPr/>
        </p:nvSpPr>
        <p:spPr>
          <a:xfrm>
            <a:off x="2071733" y="804733"/>
            <a:ext cx="1949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Linear regression</a:t>
            </a:r>
            <a:endParaRPr lang="en-GB" sz="2400"/>
          </a:p>
        </p:txBody>
      </p:sp>
      <p:sp>
        <p:nvSpPr>
          <p:cNvPr id="5328" name="Google Shape;5328;p50"/>
          <p:cNvSpPr txBox="1"/>
          <p:nvPr/>
        </p:nvSpPr>
        <p:spPr>
          <a:xfrm>
            <a:off x="7800767" y="802467"/>
            <a:ext cx="1222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ReLU(x)</a:t>
            </a:r>
            <a:endParaRPr lang="en-GB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32" name="Shape 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Google Shape;5333;p51"/>
          <p:cNvSpPr/>
          <p:nvPr/>
        </p:nvSpPr>
        <p:spPr>
          <a:xfrm>
            <a:off x="570200" y="1258665"/>
            <a:ext cx="531600" cy="48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34" name="Google Shape;5334;p51"/>
          <p:cNvSpPr/>
          <p:nvPr/>
        </p:nvSpPr>
        <p:spPr>
          <a:xfrm>
            <a:off x="1761833" y="414267"/>
            <a:ext cx="1760800" cy="2170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5" name="Google Shape;5335;p51"/>
          <p:cNvSpPr/>
          <p:nvPr/>
        </p:nvSpPr>
        <p:spPr>
          <a:xfrm>
            <a:off x="558167" y="4038701"/>
            <a:ext cx="531600" cy="529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V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36" name="Google Shape;5336;p51"/>
          <p:cNvSpPr txBox="1"/>
          <p:nvPr/>
        </p:nvSpPr>
        <p:spPr>
          <a:xfrm>
            <a:off x="315767" y="1921500"/>
            <a:ext cx="1016400" cy="42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128*128*1</a:t>
            </a:r>
            <a:endParaRPr sz="1200"/>
          </a:p>
        </p:txBody>
      </p:sp>
      <p:sp>
        <p:nvSpPr>
          <p:cNvPr id="5337" name="Google Shape;5337;p51"/>
          <p:cNvSpPr txBox="1"/>
          <p:nvPr/>
        </p:nvSpPr>
        <p:spPr>
          <a:xfrm>
            <a:off x="315767" y="4622433"/>
            <a:ext cx="1016400" cy="42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128*128*1</a:t>
            </a:r>
            <a:endParaRPr sz="1200"/>
          </a:p>
        </p:txBody>
      </p:sp>
      <p:sp>
        <p:nvSpPr>
          <p:cNvPr id="5338" name="Google Shape;5338;p51"/>
          <p:cNvSpPr/>
          <p:nvPr/>
        </p:nvSpPr>
        <p:spPr>
          <a:xfrm rot="7778">
            <a:off x="1860140" y="1061297"/>
            <a:ext cx="353601" cy="87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39" name="Google Shape;5339;p51"/>
          <p:cNvSpPr/>
          <p:nvPr/>
        </p:nvSpPr>
        <p:spPr>
          <a:xfrm rot="7778">
            <a:off x="2423507" y="1061064"/>
            <a:ext cx="353601" cy="87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0" name="Google Shape;5340;p51"/>
          <p:cNvSpPr/>
          <p:nvPr/>
        </p:nvSpPr>
        <p:spPr>
          <a:xfrm rot="7778">
            <a:off x="2986873" y="1645331"/>
            <a:ext cx="353601" cy="87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1" name="Google Shape;5341;p51"/>
          <p:cNvSpPr/>
          <p:nvPr/>
        </p:nvSpPr>
        <p:spPr>
          <a:xfrm rot="7778">
            <a:off x="3021407" y="555597"/>
            <a:ext cx="353601" cy="87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2" name="Google Shape;5342;p51"/>
          <p:cNvSpPr/>
          <p:nvPr/>
        </p:nvSpPr>
        <p:spPr>
          <a:xfrm>
            <a:off x="3874917" y="626867"/>
            <a:ext cx="603200" cy="5968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3" name="Google Shape;5343;p51"/>
          <p:cNvSpPr/>
          <p:nvPr/>
        </p:nvSpPr>
        <p:spPr>
          <a:xfrm>
            <a:off x="3868433" y="1690467"/>
            <a:ext cx="603200" cy="5968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4" name="Google Shape;5344;p51"/>
          <p:cNvSpPr/>
          <p:nvPr/>
        </p:nvSpPr>
        <p:spPr>
          <a:xfrm>
            <a:off x="5331551" y="988684"/>
            <a:ext cx="603200" cy="5968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5" name="Google Shape;5345;p51"/>
          <p:cNvSpPr/>
          <p:nvPr/>
        </p:nvSpPr>
        <p:spPr>
          <a:xfrm>
            <a:off x="4910651" y="1413851"/>
            <a:ext cx="603200" cy="5968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6" name="Google Shape;5346;p51"/>
          <p:cNvSpPr/>
          <p:nvPr/>
        </p:nvSpPr>
        <p:spPr>
          <a:xfrm>
            <a:off x="6323667" y="414267"/>
            <a:ext cx="1628800" cy="21708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7" name="Google Shape;5347;p51"/>
          <p:cNvSpPr/>
          <p:nvPr/>
        </p:nvSpPr>
        <p:spPr>
          <a:xfrm rot="7778">
            <a:off x="6414256" y="1067497"/>
            <a:ext cx="353601" cy="87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8" name="Google Shape;5348;p51"/>
          <p:cNvSpPr/>
          <p:nvPr/>
        </p:nvSpPr>
        <p:spPr>
          <a:xfrm rot="7778">
            <a:off x="6957773" y="1061064"/>
            <a:ext cx="353601" cy="87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6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9" name="Google Shape;5349;p51"/>
          <p:cNvSpPr/>
          <p:nvPr/>
        </p:nvSpPr>
        <p:spPr>
          <a:xfrm rot="7778">
            <a:off x="7501256" y="1061064"/>
            <a:ext cx="353601" cy="87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7</a:t>
            </a:r>
            <a:endParaRPr sz="10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50" name="Google Shape;5350;p51"/>
          <p:cNvSpPr/>
          <p:nvPr/>
        </p:nvSpPr>
        <p:spPr>
          <a:xfrm>
            <a:off x="8439533" y="1265100"/>
            <a:ext cx="660000" cy="482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I1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51" name="Google Shape;5351;p51"/>
          <p:cNvSpPr txBox="1"/>
          <p:nvPr/>
        </p:nvSpPr>
        <p:spPr>
          <a:xfrm>
            <a:off x="8264367" y="1773467"/>
            <a:ext cx="1016400" cy="42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128*128*1</a:t>
            </a:r>
            <a:endParaRPr sz="1200"/>
          </a:p>
        </p:txBody>
      </p:sp>
      <p:cxnSp>
        <p:nvCxnSpPr>
          <p:cNvPr id="5352" name="Google Shape;5352;p51"/>
          <p:cNvCxnSpPr>
            <a:stCxn id="5333" idx="3"/>
            <a:endCxn id="5334" idx="1"/>
          </p:cNvCxnSpPr>
          <p:nvPr/>
        </p:nvCxnSpPr>
        <p:spPr>
          <a:xfrm>
            <a:off x="1101800" y="1499665"/>
            <a:ext cx="66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3" name="Google Shape;5353;p51"/>
          <p:cNvCxnSpPr>
            <a:stCxn id="5338" idx="3"/>
            <a:endCxn id="5339" idx="1"/>
          </p:cNvCxnSpPr>
          <p:nvPr/>
        </p:nvCxnSpPr>
        <p:spPr>
          <a:xfrm rot="10800000" flipH="1">
            <a:off x="2213740" y="1499097"/>
            <a:ext cx="209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4" name="Google Shape;5354;p51"/>
          <p:cNvCxnSpPr>
            <a:stCxn id="5339" idx="3"/>
            <a:endCxn id="5341" idx="1"/>
          </p:cNvCxnSpPr>
          <p:nvPr/>
        </p:nvCxnSpPr>
        <p:spPr>
          <a:xfrm rot="10800000" flipH="1">
            <a:off x="2777107" y="993664"/>
            <a:ext cx="244400" cy="5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5" name="Google Shape;5355;p51"/>
          <p:cNvCxnSpPr>
            <a:stCxn id="5339" idx="3"/>
            <a:endCxn id="5340" idx="1"/>
          </p:cNvCxnSpPr>
          <p:nvPr/>
        </p:nvCxnSpPr>
        <p:spPr>
          <a:xfrm>
            <a:off x="2777107" y="1500064"/>
            <a:ext cx="209600" cy="5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6" name="Google Shape;5356;p51"/>
          <p:cNvCxnSpPr>
            <a:stCxn id="5341" idx="3"/>
          </p:cNvCxnSpPr>
          <p:nvPr/>
        </p:nvCxnSpPr>
        <p:spPr>
          <a:xfrm>
            <a:off x="3375007" y="994597"/>
            <a:ext cx="5028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7" name="Google Shape;5357;p51"/>
          <p:cNvCxnSpPr>
            <a:stCxn id="5340" idx="3"/>
          </p:cNvCxnSpPr>
          <p:nvPr/>
        </p:nvCxnSpPr>
        <p:spPr>
          <a:xfrm>
            <a:off x="3340473" y="2084331"/>
            <a:ext cx="508000" cy="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8" name="Google Shape;5358;p51"/>
          <p:cNvCxnSpPr>
            <a:stCxn id="5342" idx="5"/>
            <a:endCxn id="5344" idx="0"/>
          </p:cNvCxnSpPr>
          <p:nvPr/>
        </p:nvCxnSpPr>
        <p:spPr>
          <a:xfrm>
            <a:off x="4478117" y="725517"/>
            <a:ext cx="1354800" cy="263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9" name="Google Shape;5359;p51"/>
          <p:cNvCxnSpPr>
            <a:stCxn id="5343" idx="4"/>
            <a:endCxn id="5345" idx="3"/>
          </p:cNvCxnSpPr>
          <p:nvPr/>
        </p:nvCxnSpPr>
        <p:spPr>
          <a:xfrm rot="10800000" flipH="1">
            <a:off x="4072136" y="2010616"/>
            <a:ext cx="940400" cy="178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0" name="Google Shape;5360;p51"/>
          <p:cNvCxnSpPr>
            <a:stCxn id="5345" idx="5"/>
            <a:endCxn id="5346" idx="1"/>
          </p:cNvCxnSpPr>
          <p:nvPr/>
        </p:nvCxnSpPr>
        <p:spPr>
          <a:xfrm rot="10800000" flipH="1">
            <a:off x="5513851" y="1499701"/>
            <a:ext cx="810000" cy="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1" name="Google Shape;5361;p51"/>
          <p:cNvCxnSpPr>
            <a:stCxn id="5347" idx="3"/>
            <a:endCxn id="5348" idx="1"/>
          </p:cNvCxnSpPr>
          <p:nvPr/>
        </p:nvCxnSpPr>
        <p:spPr>
          <a:xfrm rot="10800000" flipH="1">
            <a:off x="6767856" y="1499297"/>
            <a:ext cx="1900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2" name="Google Shape;5362;p51"/>
          <p:cNvCxnSpPr>
            <a:stCxn id="5348" idx="3"/>
            <a:endCxn id="5349" idx="1"/>
          </p:cNvCxnSpPr>
          <p:nvPr/>
        </p:nvCxnSpPr>
        <p:spPr>
          <a:xfrm rot="10800000" flipH="1">
            <a:off x="7311373" y="1499264"/>
            <a:ext cx="190000" cy="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3" name="Google Shape;5363;p51"/>
          <p:cNvCxnSpPr>
            <a:stCxn id="5349" idx="3"/>
            <a:endCxn id="5350" idx="1"/>
          </p:cNvCxnSpPr>
          <p:nvPr/>
        </p:nvCxnSpPr>
        <p:spPr>
          <a:xfrm>
            <a:off x="7854856" y="1500064"/>
            <a:ext cx="5848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4" name="Google Shape;5364;p51"/>
          <p:cNvSpPr/>
          <p:nvPr/>
        </p:nvSpPr>
        <p:spPr>
          <a:xfrm>
            <a:off x="2017033" y="4062300"/>
            <a:ext cx="1250400" cy="482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ENcoder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65" name="Google Shape;5365;p51"/>
          <p:cNvSpPr/>
          <p:nvPr/>
        </p:nvSpPr>
        <p:spPr>
          <a:xfrm>
            <a:off x="3848451" y="3226067"/>
            <a:ext cx="603200" cy="5968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6" name="Google Shape;5366;p51"/>
          <p:cNvSpPr/>
          <p:nvPr/>
        </p:nvSpPr>
        <p:spPr>
          <a:xfrm>
            <a:off x="3736100" y="4456433"/>
            <a:ext cx="603200" cy="5968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7" name="Google Shape;5367;p51"/>
          <p:cNvSpPr/>
          <p:nvPr/>
        </p:nvSpPr>
        <p:spPr>
          <a:xfrm>
            <a:off x="5177084" y="3393400"/>
            <a:ext cx="603200" cy="5968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8" name="Google Shape;5368;p51"/>
          <p:cNvSpPr/>
          <p:nvPr/>
        </p:nvSpPr>
        <p:spPr>
          <a:xfrm>
            <a:off x="4738067" y="3845767"/>
            <a:ext cx="603200" cy="5968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9" name="Google Shape;5369;p51"/>
          <p:cNvSpPr/>
          <p:nvPr/>
        </p:nvSpPr>
        <p:spPr>
          <a:xfrm>
            <a:off x="6604467" y="3738017"/>
            <a:ext cx="1250400" cy="482000"/>
          </a:xfrm>
          <a:prstGeom prst="rect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Decoder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370" name="Google Shape;5370;p51"/>
          <p:cNvCxnSpPr>
            <a:endCxn id="5364" idx="1"/>
          </p:cNvCxnSpPr>
          <p:nvPr/>
        </p:nvCxnSpPr>
        <p:spPr>
          <a:xfrm>
            <a:off x="1089833" y="4303300"/>
            <a:ext cx="92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1" name="Google Shape;5371;p51"/>
          <p:cNvCxnSpPr>
            <a:stCxn id="5364" idx="3"/>
            <a:endCxn id="5365" idx="2"/>
          </p:cNvCxnSpPr>
          <p:nvPr/>
        </p:nvCxnSpPr>
        <p:spPr>
          <a:xfrm rot="10800000" flipH="1">
            <a:off x="3267433" y="3724100"/>
            <a:ext cx="581200" cy="5792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2" name="Google Shape;5372;p51"/>
          <p:cNvCxnSpPr>
            <a:stCxn id="5364" idx="3"/>
            <a:endCxn id="5366" idx="2"/>
          </p:cNvCxnSpPr>
          <p:nvPr/>
        </p:nvCxnSpPr>
        <p:spPr>
          <a:xfrm>
            <a:off x="3267433" y="4303300"/>
            <a:ext cx="468800" cy="651200"/>
          </a:xfrm>
          <a:prstGeom prst="curved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3" name="Google Shape;5373;p51"/>
          <p:cNvCxnSpPr>
            <a:stCxn id="5365" idx="5"/>
            <a:endCxn id="5367" idx="0"/>
          </p:cNvCxnSpPr>
          <p:nvPr/>
        </p:nvCxnSpPr>
        <p:spPr>
          <a:xfrm>
            <a:off x="4451651" y="3324717"/>
            <a:ext cx="1226800" cy="68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4" name="Google Shape;5374;p51"/>
          <p:cNvCxnSpPr>
            <a:stCxn id="5366" idx="4"/>
            <a:endCxn id="5368" idx="3"/>
          </p:cNvCxnSpPr>
          <p:nvPr/>
        </p:nvCxnSpPr>
        <p:spPr>
          <a:xfrm rot="10800000" flipH="1">
            <a:off x="3939803" y="4442583"/>
            <a:ext cx="900000" cy="512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5" name="Google Shape;5375;p51"/>
          <p:cNvCxnSpPr>
            <a:stCxn id="5368" idx="5"/>
            <a:endCxn id="5369" idx="1"/>
          </p:cNvCxnSpPr>
          <p:nvPr/>
        </p:nvCxnSpPr>
        <p:spPr>
          <a:xfrm>
            <a:off x="5341267" y="3944417"/>
            <a:ext cx="1263200" cy="3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76" name="Google Shape;5376;p51"/>
          <p:cNvSpPr/>
          <p:nvPr/>
        </p:nvSpPr>
        <p:spPr>
          <a:xfrm>
            <a:off x="8506767" y="3705835"/>
            <a:ext cx="531600" cy="529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V1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377" name="Google Shape;5377;p51"/>
          <p:cNvCxnSpPr>
            <a:stCxn id="5369" idx="3"/>
            <a:endCxn id="5376" idx="1"/>
          </p:cNvCxnSpPr>
          <p:nvPr/>
        </p:nvCxnSpPr>
        <p:spPr>
          <a:xfrm rot="10800000" flipH="1">
            <a:off x="7854867" y="3970617"/>
            <a:ext cx="6520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78" name="Google Shape;5378;p51"/>
          <p:cNvSpPr txBox="1"/>
          <p:nvPr/>
        </p:nvSpPr>
        <p:spPr>
          <a:xfrm>
            <a:off x="1953800" y="2674133"/>
            <a:ext cx="11644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Encoder</a:t>
            </a:r>
            <a:endParaRPr lang="en-GB" sz="2400"/>
          </a:p>
        </p:txBody>
      </p:sp>
      <p:sp>
        <p:nvSpPr>
          <p:cNvPr id="5379" name="Google Shape;5379;p51"/>
          <p:cNvSpPr txBox="1"/>
          <p:nvPr/>
        </p:nvSpPr>
        <p:spPr>
          <a:xfrm>
            <a:off x="6611300" y="2733333"/>
            <a:ext cx="12632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Decoder</a:t>
            </a:r>
            <a:endParaRPr lang="en-GB" sz="2400"/>
          </a:p>
        </p:txBody>
      </p:sp>
      <p:sp>
        <p:nvSpPr>
          <p:cNvPr id="5380" name="Google Shape;5380;p51"/>
          <p:cNvSpPr txBox="1"/>
          <p:nvPr/>
        </p:nvSpPr>
        <p:spPr>
          <a:xfrm>
            <a:off x="8304533" y="4483167"/>
            <a:ext cx="1016400" cy="42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128*128*1</a:t>
            </a:r>
            <a:endParaRPr sz="1200"/>
          </a:p>
        </p:txBody>
      </p:sp>
      <p:sp>
        <p:nvSpPr>
          <p:cNvPr id="5381" name="Google Shape;5381;p51"/>
          <p:cNvSpPr txBox="1"/>
          <p:nvPr/>
        </p:nvSpPr>
        <p:spPr>
          <a:xfrm>
            <a:off x="4193733" y="98667"/>
            <a:ext cx="1628800" cy="61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Training</a:t>
            </a:r>
            <a:endParaRPr lang="en-GB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85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6" name="Google Shape;5386;p52"/>
          <p:cNvCxnSpPr/>
          <p:nvPr/>
        </p:nvCxnSpPr>
        <p:spPr>
          <a:xfrm rot="5400000" flipH="1">
            <a:off x="-445201" y="3228468"/>
            <a:ext cx="3954800" cy="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87" name="Google Shape;5387;p52"/>
          <p:cNvCxnSpPr/>
          <p:nvPr/>
        </p:nvCxnSpPr>
        <p:spPr>
          <a:xfrm rot="10800000">
            <a:off x="1221361" y="4783369"/>
            <a:ext cx="68076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388" name="Google Shape;5388;p52"/>
          <p:cNvSpPr/>
          <p:nvPr/>
        </p:nvSpPr>
        <p:spPr>
          <a:xfrm>
            <a:off x="1551800" y="1101300"/>
            <a:ext cx="5546369" cy="3644233"/>
          </a:xfrm>
          <a:custGeom>
            <a:avLst/>
            <a:gdLst/>
            <a:ahLst/>
            <a:cxnLst/>
            <a:rect l="l" t="t" r="r" b="b"/>
            <a:pathLst>
              <a:path w="181412" h="109327" extrusionOk="0">
                <a:moveTo>
                  <a:pt x="0" y="109327"/>
                </a:moveTo>
                <a:cubicBezTo>
                  <a:pt x="4856" y="105673"/>
                  <a:pt x="17270" y="102369"/>
                  <a:pt x="29134" y="87401"/>
                </a:cubicBezTo>
                <a:cubicBezTo>
                  <a:pt x="40998" y="72434"/>
                  <a:pt x="45803" y="34089"/>
                  <a:pt x="71183" y="19522"/>
                </a:cubicBezTo>
                <a:cubicBezTo>
                  <a:pt x="96563" y="4955"/>
                  <a:pt x="163041" y="3254"/>
                  <a:pt x="18141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9" name="Google Shape;5389;p52"/>
          <p:cNvSpPr/>
          <p:nvPr/>
        </p:nvSpPr>
        <p:spPr>
          <a:xfrm>
            <a:off x="1540300" y="2092433"/>
            <a:ext cx="5436367" cy="2652985"/>
          </a:xfrm>
          <a:custGeom>
            <a:avLst/>
            <a:gdLst/>
            <a:ahLst/>
            <a:cxnLst/>
            <a:rect l="l" t="t" r="r" b="b"/>
            <a:pathLst>
              <a:path w="163091" h="86501" extrusionOk="0">
                <a:moveTo>
                  <a:pt x="0" y="86501"/>
                </a:moveTo>
                <a:cubicBezTo>
                  <a:pt x="4756" y="83748"/>
                  <a:pt x="16920" y="82096"/>
                  <a:pt x="28534" y="69982"/>
                </a:cubicBezTo>
                <a:cubicBezTo>
                  <a:pt x="40148" y="57868"/>
                  <a:pt x="47256" y="25480"/>
                  <a:pt x="69682" y="13816"/>
                </a:cubicBezTo>
                <a:cubicBezTo>
                  <a:pt x="92108" y="2152"/>
                  <a:pt x="147523" y="2303"/>
                  <a:pt x="16309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0" name="Google Shape;5390;p52"/>
          <p:cNvSpPr/>
          <p:nvPr/>
        </p:nvSpPr>
        <p:spPr>
          <a:xfrm>
            <a:off x="1591867" y="2723167"/>
            <a:ext cx="5386267" cy="2002333"/>
          </a:xfrm>
          <a:custGeom>
            <a:avLst/>
            <a:gdLst/>
            <a:ahLst/>
            <a:cxnLst/>
            <a:rect l="l" t="t" r="r" b="b"/>
            <a:pathLst>
              <a:path w="161588" h="60070" extrusionOk="0">
                <a:moveTo>
                  <a:pt x="0" y="60070"/>
                </a:moveTo>
                <a:cubicBezTo>
                  <a:pt x="5356" y="58418"/>
                  <a:pt x="20824" y="59119"/>
                  <a:pt x="32137" y="50159"/>
                </a:cubicBezTo>
                <a:cubicBezTo>
                  <a:pt x="43450" y="41199"/>
                  <a:pt x="46304" y="14668"/>
                  <a:pt x="67879" y="6308"/>
                </a:cubicBezTo>
                <a:cubicBezTo>
                  <a:pt x="89454" y="-2052"/>
                  <a:pt x="145970" y="1051"/>
                  <a:pt x="161588" y="0"/>
                </a:cubicBezTo>
              </a:path>
            </a:pathLst>
          </a:cu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1" name="Google Shape;5391;p52"/>
          <p:cNvSpPr/>
          <p:nvPr/>
        </p:nvSpPr>
        <p:spPr>
          <a:xfrm>
            <a:off x="1601867" y="3429000"/>
            <a:ext cx="5346233" cy="1316528"/>
          </a:xfrm>
          <a:custGeom>
            <a:avLst/>
            <a:gdLst/>
            <a:ahLst/>
            <a:cxnLst/>
            <a:rect l="l" t="t" r="r" b="b"/>
            <a:pathLst>
              <a:path w="160387" h="38657" extrusionOk="0">
                <a:moveTo>
                  <a:pt x="0" y="38657"/>
                </a:moveTo>
                <a:cubicBezTo>
                  <a:pt x="6658" y="37556"/>
                  <a:pt x="28434" y="38106"/>
                  <a:pt x="39947" y="32049"/>
                </a:cubicBezTo>
                <a:cubicBezTo>
                  <a:pt x="51461" y="25992"/>
                  <a:pt x="49008" y="7321"/>
                  <a:pt x="69081" y="2315"/>
                </a:cubicBezTo>
                <a:cubicBezTo>
                  <a:pt x="89154" y="-2691"/>
                  <a:pt x="145169" y="2064"/>
                  <a:pt x="160387" y="20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5392" name="Google Shape;5392;p52"/>
          <p:cNvSpPr txBox="1"/>
          <p:nvPr/>
        </p:nvSpPr>
        <p:spPr>
          <a:xfrm>
            <a:off x="7308533" y="901067"/>
            <a:ext cx="1441600" cy="400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Large NN</a:t>
            </a:r>
            <a:endParaRPr sz="2400"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5393" name="Google Shape;5393;p52"/>
          <p:cNvSpPr txBox="1"/>
          <p:nvPr/>
        </p:nvSpPr>
        <p:spPr>
          <a:xfrm>
            <a:off x="7308533" y="1845133"/>
            <a:ext cx="1441600" cy="400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Med NN</a:t>
            </a:r>
            <a:endParaRPr sz="2400"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5394" name="Google Shape;5394;p52"/>
          <p:cNvSpPr txBox="1"/>
          <p:nvPr/>
        </p:nvSpPr>
        <p:spPr>
          <a:xfrm>
            <a:off x="7308533" y="2598967"/>
            <a:ext cx="1441600" cy="4004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Small NN</a:t>
            </a:r>
            <a:endParaRPr sz="2400"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5395" name="Google Shape;5395;p52"/>
          <p:cNvSpPr txBox="1"/>
          <p:nvPr/>
        </p:nvSpPr>
        <p:spPr>
          <a:xfrm>
            <a:off x="7308533" y="3429000"/>
            <a:ext cx="1441600" cy="64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SVM,LR etc</a:t>
            </a:r>
            <a:endParaRPr sz="2400"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5396" name="Google Shape;5396;p52"/>
          <p:cNvSpPr txBox="1"/>
          <p:nvPr/>
        </p:nvSpPr>
        <p:spPr>
          <a:xfrm>
            <a:off x="844933" y="2522933"/>
            <a:ext cx="627600" cy="4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η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97" name="Google Shape;5397;p52"/>
          <p:cNvSpPr txBox="1"/>
          <p:nvPr/>
        </p:nvSpPr>
        <p:spPr>
          <a:xfrm>
            <a:off x="4251867" y="4928700"/>
            <a:ext cx="2065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Amount of Data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98" name="Google Shape;5398;p52"/>
          <p:cNvSpPr txBox="1"/>
          <p:nvPr/>
        </p:nvSpPr>
        <p:spPr>
          <a:xfrm>
            <a:off x="3803733" y="5720533"/>
            <a:ext cx="404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Why does Deep learning work?</a:t>
            </a:r>
            <a:endParaRPr lang="en-GB"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02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p53"/>
          <p:cNvSpPr/>
          <p:nvPr/>
        </p:nvSpPr>
        <p:spPr>
          <a:xfrm>
            <a:off x="5981277" y="1199988"/>
            <a:ext cx="790800" cy="815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chemeClr val="dk1"/>
                </a:solidFill>
              </a:rPr>
              <a:t>a</a:t>
            </a:r>
            <a:r>
              <a:rPr lang="en-GB" sz="1465" baseline="30000">
                <a:solidFill>
                  <a:schemeClr val="dk1"/>
                </a:solidFill>
              </a:rPr>
              <a:t>[1]</a:t>
            </a:r>
            <a:r>
              <a:rPr lang="en-GB" sz="1465" baseline="-25000">
                <a:solidFill>
                  <a:schemeClr val="dk1"/>
                </a:solidFill>
              </a:rPr>
              <a:t>1</a:t>
            </a:r>
            <a:endParaRPr sz="1600" baseline="-25000"/>
          </a:p>
        </p:txBody>
      </p:sp>
      <p:sp>
        <p:nvSpPr>
          <p:cNvPr id="5404" name="Google Shape;5404;p53"/>
          <p:cNvSpPr/>
          <p:nvPr/>
        </p:nvSpPr>
        <p:spPr>
          <a:xfrm>
            <a:off x="5981277" y="2387551"/>
            <a:ext cx="790800" cy="815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chemeClr val="dk1"/>
                </a:solidFill>
              </a:rPr>
              <a:t>a</a:t>
            </a:r>
            <a:r>
              <a:rPr lang="en-GB" sz="1465" baseline="30000">
                <a:solidFill>
                  <a:schemeClr val="dk1"/>
                </a:solidFill>
              </a:rPr>
              <a:t>[1]</a:t>
            </a:r>
            <a:r>
              <a:rPr lang="en-GB" sz="1465" baseline="-25000">
                <a:solidFill>
                  <a:schemeClr val="dk1"/>
                </a:solidFill>
              </a:rPr>
              <a:t>2</a:t>
            </a:r>
            <a:endParaRPr sz="2135">
              <a:solidFill>
                <a:schemeClr val="dk1"/>
              </a:solidFill>
            </a:endParaRPr>
          </a:p>
        </p:txBody>
      </p:sp>
      <p:sp>
        <p:nvSpPr>
          <p:cNvPr id="5405" name="Google Shape;5405;p53"/>
          <p:cNvSpPr/>
          <p:nvPr/>
        </p:nvSpPr>
        <p:spPr>
          <a:xfrm>
            <a:off x="5981277" y="3575115"/>
            <a:ext cx="790800" cy="815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chemeClr val="dk1"/>
                </a:solidFill>
              </a:rPr>
              <a:t>a</a:t>
            </a:r>
            <a:r>
              <a:rPr lang="en-GB" sz="1465" baseline="30000">
                <a:solidFill>
                  <a:schemeClr val="dk1"/>
                </a:solidFill>
              </a:rPr>
              <a:t>[1]</a:t>
            </a:r>
            <a:r>
              <a:rPr lang="en-GB" sz="1465" baseline="-25000">
                <a:solidFill>
                  <a:schemeClr val="dk1"/>
                </a:solidFill>
              </a:rPr>
              <a:t>3</a:t>
            </a:r>
            <a:endParaRPr sz="2135">
              <a:solidFill>
                <a:schemeClr val="dk1"/>
              </a:solidFill>
            </a:endParaRPr>
          </a:p>
        </p:txBody>
      </p:sp>
      <p:sp>
        <p:nvSpPr>
          <p:cNvPr id="5406" name="Google Shape;5406;p53"/>
          <p:cNvSpPr txBox="1"/>
          <p:nvPr/>
        </p:nvSpPr>
        <p:spPr>
          <a:xfrm>
            <a:off x="3857248" y="698411"/>
            <a:ext cx="1091200" cy="50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07" name="Google Shape;5407;p53"/>
          <p:cNvSpPr txBox="1"/>
          <p:nvPr/>
        </p:nvSpPr>
        <p:spPr>
          <a:xfrm>
            <a:off x="5795044" y="417800"/>
            <a:ext cx="1091200" cy="50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08" name="Google Shape;5408;p53"/>
          <p:cNvSpPr txBox="1"/>
          <p:nvPr/>
        </p:nvSpPr>
        <p:spPr>
          <a:xfrm>
            <a:off x="7732841" y="698411"/>
            <a:ext cx="1091200" cy="50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09" name="Google Shape;5409;p53"/>
          <p:cNvSpPr txBox="1"/>
          <p:nvPr/>
        </p:nvSpPr>
        <p:spPr>
          <a:xfrm>
            <a:off x="3314771" y="5817167"/>
            <a:ext cx="1216800" cy="5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10" name="Google Shape;5410;p53"/>
          <p:cNvSpPr/>
          <p:nvPr/>
        </p:nvSpPr>
        <p:spPr>
          <a:xfrm>
            <a:off x="5981277" y="4762679"/>
            <a:ext cx="790800" cy="815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chemeClr val="dk1"/>
                </a:solidFill>
              </a:rPr>
              <a:t>a</a:t>
            </a:r>
            <a:r>
              <a:rPr lang="en-GB" sz="1465" baseline="30000">
                <a:solidFill>
                  <a:schemeClr val="dk1"/>
                </a:solidFill>
              </a:rPr>
              <a:t>[1]</a:t>
            </a:r>
            <a:r>
              <a:rPr lang="en-GB" sz="1465" baseline="-25000">
                <a:solidFill>
                  <a:schemeClr val="dk1"/>
                </a:solidFill>
              </a:rPr>
              <a:t>4</a:t>
            </a:r>
            <a:endParaRPr sz="2135">
              <a:solidFill>
                <a:schemeClr val="dk1"/>
              </a:solidFill>
            </a:endParaRPr>
          </a:p>
        </p:txBody>
      </p:sp>
      <p:sp>
        <p:nvSpPr>
          <p:cNvPr id="5411" name="Google Shape;5411;p53"/>
          <p:cNvSpPr/>
          <p:nvPr/>
        </p:nvSpPr>
        <p:spPr>
          <a:xfrm>
            <a:off x="3867041" y="3007741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12" name="Google Shape;5412;p53"/>
          <p:cNvSpPr/>
          <p:nvPr/>
        </p:nvSpPr>
        <p:spPr>
          <a:xfrm>
            <a:off x="3867041" y="3364392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13" name="Google Shape;5413;p53"/>
          <p:cNvSpPr/>
          <p:nvPr/>
        </p:nvSpPr>
        <p:spPr>
          <a:xfrm>
            <a:off x="3867041" y="3721041"/>
            <a:ext cx="106000" cy="9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14" name="Google Shape;5414;p53"/>
          <p:cNvSpPr/>
          <p:nvPr/>
        </p:nvSpPr>
        <p:spPr>
          <a:xfrm>
            <a:off x="7936029" y="3041068"/>
            <a:ext cx="718400" cy="74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chemeClr val="dk1"/>
                </a:solidFill>
              </a:rPr>
              <a:t>a</a:t>
            </a:r>
            <a:r>
              <a:rPr lang="en-GB" sz="1465" baseline="30000">
                <a:solidFill>
                  <a:schemeClr val="dk1"/>
                </a:solidFill>
              </a:rPr>
              <a:t>[2]</a:t>
            </a:r>
            <a:endParaRPr sz="2135">
              <a:solidFill>
                <a:schemeClr val="dk1"/>
              </a:solidFill>
            </a:endParaRPr>
          </a:p>
        </p:txBody>
      </p:sp>
      <p:cxnSp>
        <p:nvCxnSpPr>
          <p:cNvPr id="5415" name="Google Shape;5415;p53"/>
          <p:cNvCxnSpPr>
            <a:stCxn id="5411" idx="6"/>
            <a:endCxn id="5403" idx="2"/>
          </p:cNvCxnSpPr>
          <p:nvPr/>
        </p:nvCxnSpPr>
        <p:spPr>
          <a:xfrm rot="10800000" flipH="1">
            <a:off x="3973041" y="1607741"/>
            <a:ext cx="2008400" cy="14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6" name="Google Shape;5416;p53"/>
          <p:cNvCxnSpPr>
            <a:stCxn id="5412" idx="6"/>
            <a:endCxn id="5403" idx="2"/>
          </p:cNvCxnSpPr>
          <p:nvPr/>
        </p:nvCxnSpPr>
        <p:spPr>
          <a:xfrm rot="10800000" flipH="1">
            <a:off x="3973041" y="1607592"/>
            <a:ext cx="2008400" cy="18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7" name="Google Shape;5417;p53"/>
          <p:cNvCxnSpPr>
            <a:stCxn id="5413" idx="6"/>
            <a:endCxn id="5403" idx="2"/>
          </p:cNvCxnSpPr>
          <p:nvPr/>
        </p:nvCxnSpPr>
        <p:spPr>
          <a:xfrm rot="10800000" flipH="1">
            <a:off x="3973041" y="1607841"/>
            <a:ext cx="2008400" cy="21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8" name="Google Shape;5418;p53"/>
          <p:cNvCxnSpPr>
            <a:stCxn id="5411" idx="6"/>
            <a:endCxn id="5404" idx="2"/>
          </p:cNvCxnSpPr>
          <p:nvPr/>
        </p:nvCxnSpPr>
        <p:spPr>
          <a:xfrm rot="10800000" flipH="1">
            <a:off x="3973041" y="2795341"/>
            <a:ext cx="20084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9" name="Google Shape;5419;p53"/>
          <p:cNvCxnSpPr>
            <a:stCxn id="5411" idx="6"/>
            <a:endCxn id="5405" idx="2"/>
          </p:cNvCxnSpPr>
          <p:nvPr/>
        </p:nvCxnSpPr>
        <p:spPr>
          <a:xfrm>
            <a:off x="3973041" y="3053341"/>
            <a:ext cx="2008400" cy="9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0" name="Google Shape;5420;p53"/>
          <p:cNvCxnSpPr>
            <a:stCxn id="5411" idx="5"/>
            <a:endCxn id="5410" idx="2"/>
          </p:cNvCxnSpPr>
          <p:nvPr/>
        </p:nvCxnSpPr>
        <p:spPr>
          <a:xfrm>
            <a:off x="3957517" y="3085585"/>
            <a:ext cx="2023600" cy="20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1" name="Google Shape;5421;p53"/>
          <p:cNvCxnSpPr>
            <a:stCxn id="5412" idx="6"/>
            <a:endCxn id="5404" idx="2"/>
          </p:cNvCxnSpPr>
          <p:nvPr/>
        </p:nvCxnSpPr>
        <p:spPr>
          <a:xfrm rot="10800000" flipH="1">
            <a:off x="3973041" y="2795192"/>
            <a:ext cx="2008400" cy="61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2" name="Google Shape;5422;p53"/>
          <p:cNvCxnSpPr>
            <a:stCxn id="5412" idx="6"/>
            <a:endCxn id="5405" idx="2"/>
          </p:cNvCxnSpPr>
          <p:nvPr/>
        </p:nvCxnSpPr>
        <p:spPr>
          <a:xfrm>
            <a:off x="3973041" y="3409992"/>
            <a:ext cx="2008400" cy="57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3" name="Google Shape;5423;p53"/>
          <p:cNvCxnSpPr>
            <a:stCxn id="5412" idx="6"/>
            <a:endCxn id="5410" idx="2"/>
          </p:cNvCxnSpPr>
          <p:nvPr/>
        </p:nvCxnSpPr>
        <p:spPr>
          <a:xfrm>
            <a:off x="3973041" y="3409992"/>
            <a:ext cx="2008400" cy="17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4" name="Google Shape;5424;p53"/>
          <p:cNvCxnSpPr>
            <a:stCxn id="5413" idx="6"/>
            <a:endCxn id="5404" idx="2"/>
          </p:cNvCxnSpPr>
          <p:nvPr/>
        </p:nvCxnSpPr>
        <p:spPr>
          <a:xfrm rot="10800000" flipH="1">
            <a:off x="3973041" y="2795441"/>
            <a:ext cx="2008400" cy="9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5" name="Google Shape;5425;p53"/>
          <p:cNvCxnSpPr>
            <a:stCxn id="5413" idx="6"/>
            <a:endCxn id="5405" idx="2"/>
          </p:cNvCxnSpPr>
          <p:nvPr/>
        </p:nvCxnSpPr>
        <p:spPr>
          <a:xfrm>
            <a:off x="3973041" y="3766641"/>
            <a:ext cx="2008400" cy="21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6" name="Google Shape;5426;p53"/>
          <p:cNvCxnSpPr>
            <a:stCxn id="5413" idx="6"/>
            <a:endCxn id="5410" idx="2"/>
          </p:cNvCxnSpPr>
          <p:nvPr/>
        </p:nvCxnSpPr>
        <p:spPr>
          <a:xfrm>
            <a:off x="3973041" y="3766641"/>
            <a:ext cx="2008400" cy="14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7" name="Google Shape;5427;p53"/>
          <p:cNvCxnSpPr>
            <a:stCxn id="5414" idx="6"/>
            <a:endCxn id="5428" idx="1"/>
          </p:cNvCxnSpPr>
          <p:nvPr/>
        </p:nvCxnSpPr>
        <p:spPr>
          <a:xfrm rot="10800000" flipH="1">
            <a:off x="8654429" y="3410068"/>
            <a:ext cx="911600" cy="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9" name="Google Shape;5429;p53"/>
          <p:cNvSpPr txBox="1"/>
          <p:nvPr/>
        </p:nvSpPr>
        <p:spPr>
          <a:xfrm>
            <a:off x="5623529" y="5817167"/>
            <a:ext cx="1216800" cy="5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30" name="Google Shape;5430;p53"/>
          <p:cNvSpPr txBox="1"/>
          <p:nvPr/>
        </p:nvSpPr>
        <p:spPr>
          <a:xfrm>
            <a:off x="8102629" y="5817167"/>
            <a:ext cx="1216800" cy="5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24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sz="24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31" name="Google Shape;5431;p53"/>
          <p:cNvSpPr/>
          <p:nvPr/>
        </p:nvSpPr>
        <p:spPr>
          <a:xfrm>
            <a:off x="3726811" y="2145468"/>
            <a:ext cx="462800" cy="2628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32" name="Google Shape;5432;p53"/>
          <p:cNvSpPr txBox="1"/>
          <p:nvPr/>
        </p:nvSpPr>
        <p:spPr>
          <a:xfrm>
            <a:off x="3040133" y="3162067"/>
            <a:ext cx="602800" cy="5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6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433" name="Google Shape;5433;p53"/>
          <p:cNvCxnSpPr>
            <a:stCxn id="5410" idx="6"/>
            <a:endCxn id="5414" idx="2"/>
          </p:cNvCxnSpPr>
          <p:nvPr/>
        </p:nvCxnSpPr>
        <p:spPr>
          <a:xfrm rot="10800000" flipH="1">
            <a:off x="6772077" y="3412879"/>
            <a:ext cx="1164000" cy="17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4" name="Google Shape;5434;p53"/>
          <p:cNvCxnSpPr>
            <a:stCxn id="5405" idx="6"/>
            <a:endCxn id="5414" idx="2"/>
          </p:cNvCxnSpPr>
          <p:nvPr/>
        </p:nvCxnSpPr>
        <p:spPr>
          <a:xfrm rot="10800000" flipH="1">
            <a:off x="6772077" y="3412915"/>
            <a:ext cx="1164000" cy="5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5" name="Google Shape;5435;p53"/>
          <p:cNvCxnSpPr>
            <a:stCxn id="5404" idx="6"/>
            <a:endCxn id="5414" idx="2"/>
          </p:cNvCxnSpPr>
          <p:nvPr/>
        </p:nvCxnSpPr>
        <p:spPr>
          <a:xfrm>
            <a:off x="6772077" y="2795351"/>
            <a:ext cx="1164000" cy="6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6" name="Google Shape;5436;p53"/>
          <p:cNvCxnSpPr>
            <a:stCxn id="5403" idx="6"/>
            <a:endCxn id="5414" idx="2"/>
          </p:cNvCxnSpPr>
          <p:nvPr/>
        </p:nvCxnSpPr>
        <p:spPr>
          <a:xfrm>
            <a:off x="6772077" y="1607788"/>
            <a:ext cx="1164000" cy="18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8" name="Google Shape;5428;p53"/>
          <p:cNvSpPr txBox="1"/>
          <p:nvPr/>
        </p:nvSpPr>
        <p:spPr>
          <a:xfrm>
            <a:off x="9566033" y="3159200"/>
            <a:ext cx="602800" cy="5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6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37" name="Google Shape;5437;p53"/>
          <p:cNvSpPr txBox="1"/>
          <p:nvPr/>
        </p:nvSpPr>
        <p:spPr>
          <a:xfrm rot="-5400000">
            <a:off x="240200" y="2883600"/>
            <a:ext cx="404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One hidden layer neural network</a:t>
            </a:r>
            <a:endParaRPr lang="en-GB"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4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p54"/>
          <p:cNvSpPr/>
          <p:nvPr/>
        </p:nvSpPr>
        <p:spPr>
          <a:xfrm>
            <a:off x="5168477" y="558751"/>
            <a:ext cx="790800" cy="815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chemeClr val="dk1"/>
                </a:solidFill>
              </a:rPr>
              <a:t>a</a:t>
            </a:r>
            <a:r>
              <a:rPr lang="en-GB" sz="1465" baseline="30000">
                <a:solidFill>
                  <a:schemeClr val="dk1"/>
                </a:solidFill>
              </a:rPr>
              <a:t>[1]</a:t>
            </a:r>
            <a:r>
              <a:rPr lang="en-GB" sz="1465" baseline="-25000">
                <a:solidFill>
                  <a:schemeClr val="dk1"/>
                </a:solidFill>
              </a:rPr>
              <a:t>1</a:t>
            </a:r>
            <a:endParaRPr sz="2135">
              <a:solidFill>
                <a:schemeClr val="dk1"/>
              </a:solidFill>
            </a:endParaRPr>
          </a:p>
        </p:txBody>
      </p:sp>
      <p:sp>
        <p:nvSpPr>
          <p:cNvPr id="5443" name="Google Shape;5443;p54"/>
          <p:cNvSpPr/>
          <p:nvPr/>
        </p:nvSpPr>
        <p:spPr>
          <a:xfrm>
            <a:off x="5168477" y="1832015"/>
            <a:ext cx="790800" cy="815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chemeClr val="dk1"/>
                </a:solidFill>
              </a:rPr>
              <a:t>a</a:t>
            </a:r>
            <a:r>
              <a:rPr lang="en-GB" sz="1465" baseline="30000">
                <a:solidFill>
                  <a:schemeClr val="dk1"/>
                </a:solidFill>
              </a:rPr>
              <a:t>[1]</a:t>
            </a:r>
            <a:r>
              <a:rPr lang="en-GB" sz="1465" baseline="-25000">
                <a:solidFill>
                  <a:schemeClr val="dk1"/>
                </a:solidFill>
              </a:rPr>
              <a:t>2</a:t>
            </a:r>
            <a:endParaRPr sz="2135">
              <a:solidFill>
                <a:schemeClr val="dk1"/>
              </a:solidFill>
            </a:endParaRPr>
          </a:p>
        </p:txBody>
      </p:sp>
      <p:sp>
        <p:nvSpPr>
          <p:cNvPr id="5444" name="Google Shape;5444;p54"/>
          <p:cNvSpPr txBox="1"/>
          <p:nvPr/>
        </p:nvSpPr>
        <p:spPr>
          <a:xfrm>
            <a:off x="3040235" y="715767"/>
            <a:ext cx="718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sz="24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sz="24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45" name="Google Shape;5445;p54"/>
          <p:cNvSpPr/>
          <p:nvPr/>
        </p:nvSpPr>
        <p:spPr>
          <a:xfrm>
            <a:off x="6941396" y="1228401"/>
            <a:ext cx="718400" cy="74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chemeClr val="dk1"/>
                </a:solidFill>
              </a:rPr>
              <a:t>a</a:t>
            </a:r>
            <a:r>
              <a:rPr lang="en-GB" sz="1465" baseline="30000">
                <a:solidFill>
                  <a:schemeClr val="dk1"/>
                </a:solidFill>
              </a:rPr>
              <a:t>[2]</a:t>
            </a:r>
            <a:endParaRPr sz="2135">
              <a:solidFill>
                <a:schemeClr val="dk1"/>
              </a:solidFill>
            </a:endParaRPr>
          </a:p>
        </p:txBody>
      </p:sp>
      <p:cxnSp>
        <p:nvCxnSpPr>
          <p:cNvPr id="5446" name="Google Shape;5446;p54"/>
          <p:cNvCxnSpPr>
            <a:stCxn id="5445" idx="6"/>
            <a:endCxn id="5447" idx="1"/>
          </p:cNvCxnSpPr>
          <p:nvPr/>
        </p:nvCxnSpPr>
        <p:spPr>
          <a:xfrm>
            <a:off x="7659796" y="1600201"/>
            <a:ext cx="66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8" name="Google Shape;5448;p54"/>
          <p:cNvCxnSpPr>
            <a:stCxn id="5443" idx="6"/>
            <a:endCxn id="5445" idx="2"/>
          </p:cNvCxnSpPr>
          <p:nvPr/>
        </p:nvCxnSpPr>
        <p:spPr>
          <a:xfrm rot="10800000" flipH="1">
            <a:off x="5959277" y="1600215"/>
            <a:ext cx="982000" cy="6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9" name="Google Shape;5449;p54"/>
          <p:cNvCxnSpPr>
            <a:stCxn id="5442" idx="6"/>
            <a:endCxn id="5445" idx="2"/>
          </p:cNvCxnSpPr>
          <p:nvPr/>
        </p:nvCxnSpPr>
        <p:spPr>
          <a:xfrm>
            <a:off x="5959277" y="966551"/>
            <a:ext cx="9820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0" name="Google Shape;5450;p54"/>
          <p:cNvSpPr txBox="1"/>
          <p:nvPr/>
        </p:nvSpPr>
        <p:spPr>
          <a:xfrm>
            <a:off x="3040235" y="1989000"/>
            <a:ext cx="718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sz="24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sz="24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451" name="Google Shape;5451;p54"/>
          <p:cNvCxnSpPr>
            <a:stCxn id="5444" idx="3"/>
            <a:endCxn id="5442" idx="2"/>
          </p:cNvCxnSpPr>
          <p:nvPr/>
        </p:nvCxnSpPr>
        <p:spPr>
          <a:xfrm>
            <a:off x="3758635" y="966567"/>
            <a:ext cx="141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2" name="Google Shape;5452;p54"/>
          <p:cNvCxnSpPr>
            <a:stCxn id="5450" idx="3"/>
            <a:endCxn id="5443" idx="2"/>
          </p:cNvCxnSpPr>
          <p:nvPr/>
        </p:nvCxnSpPr>
        <p:spPr>
          <a:xfrm>
            <a:off x="3758635" y="2239800"/>
            <a:ext cx="141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3" name="Google Shape;5453;p54"/>
          <p:cNvCxnSpPr>
            <a:stCxn id="5444" idx="3"/>
            <a:endCxn id="5443" idx="2"/>
          </p:cNvCxnSpPr>
          <p:nvPr/>
        </p:nvCxnSpPr>
        <p:spPr>
          <a:xfrm>
            <a:off x="3758635" y="966567"/>
            <a:ext cx="1410000" cy="12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4" name="Google Shape;5454;p54"/>
          <p:cNvCxnSpPr>
            <a:stCxn id="5450" idx="3"/>
            <a:endCxn id="5442" idx="2"/>
          </p:cNvCxnSpPr>
          <p:nvPr/>
        </p:nvCxnSpPr>
        <p:spPr>
          <a:xfrm rot="10800000" flipH="1">
            <a:off x="3758635" y="966600"/>
            <a:ext cx="1410000" cy="12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455" name="Google Shape;5455;p54"/>
          <p:cNvGrpSpPr/>
          <p:nvPr/>
        </p:nvGrpSpPr>
        <p:grpSpPr>
          <a:xfrm>
            <a:off x="1710667" y="3429004"/>
            <a:ext cx="8300169" cy="2310800"/>
            <a:chOff x="1283000" y="2571753"/>
            <a:chExt cx="6225127" cy="1733100"/>
          </a:xfrm>
        </p:grpSpPr>
        <p:sp>
          <p:nvSpPr>
            <p:cNvPr id="5456" name="Google Shape;5456;p54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57" name="Google Shape;5457;p54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58" name="Google Shape;5458;p54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59" name="Google Shape;5459;p54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60" name="Google Shape;5460;p54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61" name="Google Shape;5461;p54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62" name="Google Shape;5462;p54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63" name="Google Shape;5463;p54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64" name="Google Shape;5464;p54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65" name="Google Shape;5465;p54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66" name="Google Shape;5466;p54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67" name="Google Shape;5467;p54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68" name="Google Shape;5468;p54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69" name="Google Shape;5469;p54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470" name="Google Shape;5470;p54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cxnSp>
          <p:nvCxnSpPr>
            <p:cNvPr id="5471" name="Google Shape;5471;p54"/>
            <p:cNvCxnSpPr>
              <a:stCxn id="5456" idx="6"/>
              <a:endCxn id="5459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2" name="Google Shape;5472;p54"/>
            <p:cNvCxnSpPr>
              <a:stCxn id="5456" idx="6"/>
              <a:endCxn id="5460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3" name="Google Shape;5473;p54"/>
            <p:cNvCxnSpPr>
              <a:endCxn id="5461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4" name="Google Shape;5474;p54"/>
            <p:cNvCxnSpPr>
              <a:stCxn id="5457" idx="6"/>
              <a:endCxn id="5459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5" name="Google Shape;5475;p54"/>
            <p:cNvCxnSpPr>
              <a:stCxn id="5457" idx="6"/>
              <a:endCxn id="5460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6" name="Google Shape;5476;p54"/>
            <p:cNvCxnSpPr>
              <a:stCxn id="5457" idx="6"/>
              <a:endCxn id="5461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7" name="Google Shape;5477;p54"/>
            <p:cNvCxnSpPr>
              <a:stCxn id="5458" idx="6"/>
              <a:endCxn id="5459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8" name="Google Shape;5478;p54"/>
            <p:cNvCxnSpPr>
              <a:stCxn id="5458" idx="6"/>
              <a:endCxn id="5460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9" name="Google Shape;5479;p54"/>
            <p:cNvCxnSpPr>
              <a:stCxn id="5458" idx="6"/>
              <a:endCxn id="5461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0" name="Google Shape;5480;p54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1" name="Google Shape;5481;p54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2" name="Google Shape;5482;p54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3" name="Google Shape;5483;p54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4" name="Google Shape;5484;p54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5" name="Google Shape;5485;p54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6" name="Google Shape;5486;p54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7" name="Google Shape;5487;p54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8" name="Google Shape;5488;p54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9" name="Google Shape;5489;p54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0" name="Google Shape;5490;p54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1" name="Google Shape;5491;p54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2" name="Google Shape;5492;p54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3" name="Google Shape;5493;p54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4" name="Google Shape;5494;p54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5" name="Google Shape;5495;p54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6" name="Google Shape;5496;p54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7" name="Google Shape;5497;p54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8" name="Google Shape;5498;p54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9" name="Google Shape;5499;p54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0" name="Google Shape;5500;p54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1" name="Google Shape;5501;p54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2" name="Google Shape;5502;p54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3" name="Google Shape;5503;p54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4" name="Google Shape;5504;p54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5" name="Google Shape;5505;p54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6" name="Google Shape;5506;p54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7" name="Google Shape;5507;p54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8" name="Google Shape;5508;p54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9" name="Google Shape;5509;p54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0" name="Google Shape;5510;p54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1" name="Google Shape;5511;p54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2" name="Google Shape;5512;p54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3" name="Google Shape;5513;p54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4" name="Google Shape;5514;p54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5" name="Google Shape;5515;p54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516" name="Google Shape;5516;p54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cxnSp>
          <p:nvCxnSpPr>
            <p:cNvPr id="5517" name="Google Shape;5517;p54"/>
            <p:cNvCxnSpPr>
              <a:stCxn id="5468" idx="6"/>
              <a:endCxn id="5516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8" name="Google Shape;5518;p54"/>
            <p:cNvCxnSpPr>
              <a:stCxn id="5469" idx="6"/>
              <a:endCxn id="5516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9" name="Google Shape;5519;p54"/>
            <p:cNvCxnSpPr>
              <a:stCxn id="5470" idx="6"/>
              <a:endCxn id="5516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20" name="Google Shape;5520;p54"/>
            <p:cNvCxnSpPr>
              <a:stCxn id="5516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521" name="Google Shape;5521;p54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0" rIns="12190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522" name="Google Shape;5522;p54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0" rIns="12190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[3]</a:t>
              </a:r>
              <a:endParaRPr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523" name="Google Shape;5523;p54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0" rIns="12190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5524" name="Google Shape;5524;p54"/>
          <p:cNvSpPr txBox="1"/>
          <p:nvPr/>
        </p:nvSpPr>
        <p:spPr>
          <a:xfrm>
            <a:off x="3615800" y="6181200"/>
            <a:ext cx="404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Neural network templates</a:t>
            </a:r>
            <a:endParaRPr lang="en-GB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865" y="1081405"/>
            <a:ext cx="2277110" cy="310959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895" y="1020445"/>
            <a:ext cx="2401570" cy="327914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9" name="直接连接符 8"/>
          <p:cNvCxnSpPr/>
          <p:nvPr/>
        </p:nvCxnSpPr>
        <p:spPr>
          <a:xfrm flipV="1">
            <a:off x="3504565" y="1090930"/>
            <a:ext cx="1417320" cy="986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4608195" y="1100455"/>
            <a:ext cx="1386205" cy="977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3494405" y="2068195"/>
            <a:ext cx="29210" cy="2212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514090" y="2068195"/>
            <a:ext cx="1120140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4921885" y="1090930"/>
            <a:ext cx="1082040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4578985" y="2077720"/>
            <a:ext cx="29210" cy="2212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4608195" y="3312795"/>
            <a:ext cx="1386205" cy="977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970270" y="1100455"/>
            <a:ext cx="29210" cy="2212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458845" y="4290060"/>
            <a:ext cx="1120140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267835" y="2778760"/>
            <a:ext cx="0" cy="200025"/>
          </a:xfrm>
          <a:prstGeom prst="line">
            <a:avLst/>
          </a:prstGeom>
          <a:ln w="6350" cap="rnd">
            <a:solidFill>
              <a:prstClr val="black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4197350" y="2969260"/>
            <a:ext cx="72390" cy="80010"/>
          </a:xfrm>
          <a:prstGeom prst="line">
            <a:avLst/>
          </a:prstGeom>
          <a:ln w="6350" cap="rnd">
            <a:solidFill>
              <a:prstClr val="black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247515" y="2969260"/>
            <a:ext cx="1125855" cy="11430"/>
          </a:xfrm>
          <a:prstGeom prst="line">
            <a:avLst/>
          </a:prstGeom>
          <a:ln w="6350" cap="rnd">
            <a:solidFill>
              <a:prstClr val="black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6257925" y="1081405"/>
            <a:ext cx="1417320" cy="986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7361555" y="1090930"/>
            <a:ext cx="1386205" cy="977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6247765" y="2058670"/>
            <a:ext cx="29210" cy="2212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6267450" y="2058670"/>
            <a:ext cx="1120140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7675245" y="1081405"/>
            <a:ext cx="1082040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7332345" y="2068195"/>
            <a:ext cx="29210" cy="2212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361555" y="3303270"/>
            <a:ext cx="1386205" cy="977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8723630" y="1090930"/>
            <a:ext cx="29210" cy="2212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6212205" y="4280535"/>
            <a:ext cx="1120140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7254240" y="2659380"/>
            <a:ext cx="1905" cy="318770"/>
          </a:xfrm>
          <a:prstGeom prst="line">
            <a:avLst/>
          </a:prstGeom>
          <a:ln w="6350" cap="rnd">
            <a:solidFill>
              <a:prstClr val="black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7151370" y="2978150"/>
            <a:ext cx="100330" cy="88900"/>
          </a:xfrm>
          <a:prstGeom prst="line">
            <a:avLst/>
          </a:prstGeom>
          <a:ln w="6350" cap="rnd">
            <a:solidFill>
              <a:prstClr val="black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7251700" y="2974340"/>
            <a:ext cx="388620" cy="5715"/>
          </a:xfrm>
          <a:prstGeom prst="line">
            <a:avLst/>
          </a:prstGeom>
          <a:ln w="6350" cap="rnd">
            <a:solidFill>
              <a:prstClr val="black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1840230" y="2294255"/>
            <a:ext cx="152400" cy="914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840230" y="2548255"/>
            <a:ext cx="152400" cy="914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840230" y="2386965"/>
            <a:ext cx="6350" cy="250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986280" y="2298065"/>
            <a:ext cx="6350" cy="250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990725" y="2298065"/>
            <a:ext cx="2279650" cy="45974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840230" y="2386965"/>
            <a:ext cx="2353945" cy="46609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843405" y="2638425"/>
            <a:ext cx="2360295" cy="42545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992630" y="2548255"/>
            <a:ext cx="2287270" cy="41973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立方体 20"/>
          <p:cNvSpPr/>
          <p:nvPr/>
        </p:nvSpPr>
        <p:spPr>
          <a:xfrm>
            <a:off x="4194810" y="2776855"/>
            <a:ext cx="1178560" cy="277495"/>
          </a:xfrm>
          <a:prstGeom prst="cub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/>
        </p:nvCxnSpPr>
        <p:spPr>
          <a:xfrm flipV="1">
            <a:off x="5381625" y="2657475"/>
            <a:ext cx="1872615" cy="10985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5284470" y="2760345"/>
            <a:ext cx="1866900" cy="8953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5304790" y="3050540"/>
            <a:ext cx="1848485" cy="889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5391150" y="2977515"/>
            <a:ext cx="1863090" cy="190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立方体 28"/>
          <p:cNvSpPr/>
          <p:nvPr/>
        </p:nvSpPr>
        <p:spPr>
          <a:xfrm>
            <a:off x="7151370" y="2659380"/>
            <a:ext cx="499745" cy="401320"/>
          </a:xfrm>
          <a:prstGeom prst="cub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>
            <a:off x="7654290" y="2660015"/>
            <a:ext cx="3096895" cy="10223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7545070" y="2763520"/>
            <a:ext cx="3211195" cy="3429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V="1">
            <a:off x="7550785" y="2782570"/>
            <a:ext cx="3238500" cy="27432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7652385" y="2744470"/>
            <a:ext cx="3131820" cy="21336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 rot="19800000">
            <a:off x="920750" y="969645"/>
            <a:ext cx="199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低分辨率</a:t>
            </a:r>
            <a:r>
              <a:rPr lang="zh-CN" altLang="en-US"/>
              <a:t>图像</a:t>
            </a:r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 rot="19800000">
            <a:off x="9474835" y="911860"/>
            <a:ext cx="199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超分辨率</a:t>
            </a:r>
            <a:r>
              <a:rPr lang="zh-CN" altLang="en-US"/>
              <a:t>图像</a:t>
            </a:r>
            <a:endParaRPr lang="zh-CN" altLang="en-US"/>
          </a:p>
        </p:txBody>
      </p:sp>
      <p:cxnSp>
        <p:nvCxnSpPr>
          <p:cNvPr id="79" name="肘形连接符 78"/>
          <p:cNvCxnSpPr/>
          <p:nvPr/>
        </p:nvCxnSpPr>
        <p:spPr>
          <a:xfrm rot="5400000" flipV="1">
            <a:off x="6061075" y="158115"/>
            <a:ext cx="108585" cy="8557260"/>
          </a:xfrm>
          <a:prstGeom prst="bentConnector3">
            <a:avLst>
              <a:gd name="adj1" fmla="val 319006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030980" y="4347845"/>
            <a:ext cx="0" cy="373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6772275" y="4366895"/>
            <a:ext cx="7620" cy="3543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2243455" y="4721225"/>
            <a:ext cx="15608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提取像素块</a:t>
            </a:r>
            <a:endParaRPr lang="zh-CN" altLang="en-US" sz="1600"/>
          </a:p>
        </p:txBody>
      </p:sp>
      <p:sp>
        <p:nvSpPr>
          <p:cNvPr id="88" name="文本框 87"/>
          <p:cNvSpPr txBox="1"/>
          <p:nvPr/>
        </p:nvSpPr>
        <p:spPr>
          <a:xfrm>
            <a:off x="4836160" y="4721225"/>
            <a:ext cx="15608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非线性</a:t>
            </a:r>
            <a:r>
              <a:rPr lang="zh-CN" altLang="en-US" sz="1600"/>
              <a:t>映射</a:t>
            </a:r>
            <a:endParaRPr lang="zh-CN" altLang="en-US" sz="1600"/>
          </a:p>
        </p:txBody>
      </p:sp>
      <p:sp>
        <p:nvSpPr>
          <p:cNvPr id="112" name="文本框 111"/>
          <p:cNvSpPr txBox="1"/>
          <p:nvPr/>
        </p:nvSpPr>
        <p:spPr>
          <a:xfrm>
            <a:off x="7955280" y="4721225"/>
            <a:ext cx="15608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图像</a:t>
            </a:r>
            <a:r>
              <a:rPr lang="zh-CN" altLang="en-US" sz="1600"/>
              <a:t>重建</a:t>
            </a:r>
            <a:endParaRPr lang="zh-CN" altLang="en-US" sz="1600"/>
          </a:p>
        </p:txBody>
      </p:sp>
      <p:sp>
        <p:nvSpPr>
          <p:cNvPr id="114" name="文本框 113"/>
          <p:cNvSpPr txBox="1"/>
          <p:nvPr/>
        </p:nvSpPr>
        <p:spPr>
          <a:xfrm>
            <a:off x="1986280" y="1960880"/>
            <a:ext cx="8235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f1</a:t>
            </a:r>
            <a:r>
              <a:rPr lang="zh-CN" altLang="en-US" sz="1600"/>
              <a:t>×</a:t>
            </a:r>
            <a:r>
              <a:rPr lang="en-US" altLang="zh-CN" sz="1600"/>
              <a:t>f1</a:t>
            </a:r>
            <a:endParaRPr lang="en-US" altLang="zh-CN" sz="1600"/>
          </a:p>
        </p:txBody>
      </p:sp>
      <p:sp>
        <p:nvSpPr>
          <p:cNvPr id="118" name="文本框 117"/>
          <p:cNvSpPr txBox="1"/>
          <p:nvPr/>
        </p:nvSpPr>
        <p:spPr>
          <a:xfrm>
            <a:off x="4692015" y="2385695"/>
            <a:ext cx="8235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f2</a:t>
            </a:r>
            <a:r>
              <a:rPr lang="zh-CN" altLang="en-US" sz="1600"/>
              <a:t>×</a:t>
            </a:r>
            <a:r>
              <a:rPr lang="en-US" altLang="zh-CN" sz="1600"/>
              <a:t>f2</a:t>
            </a:r>
            <a:endParaRPr lang="en-US" altLang="zh-CN" sz="1600"/>
          </a:p>
        </p:txBody>
      </p:sp>
      <p:sp>
        <p:nvSpPr>
          <p:cNvPr id="119" name="文本框 118"/>
          <p:cNvSpPr txBox="1"/>
          <p:nvPr/>
        </p:nvSpPr>
        <p:spPr>
          <a:xfrm>
            <a:off x="7387590" y="2294255"/>
            <a:ext cx="8235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f3</a:t>
            </a:r>
            <a:r>
              <a:rPr lang="zh-CN" altLang="en-US" sz="1600"/>
              <a:t>×</a:t>
            </a:r>
            <a:r>
              <a:rPr lang="en-US" altLang="zh-CN" sz="1600"/>
              <a:t>f3</a:t>
            </a:r>
            <a:endParaRPr lang="en-US" altLang="zh-CN" sz="1600"/>
          </a:p>
        </p:txBody>
      </p:sp>
      <p:sp>
        <p:nvSpPr>
          <p:cNvPr id="120" name="文本框 119"/>
          <p:cNvSpPr txBox="1"/>
          <p:nvPr/>
        </p:nvSpPr>
        <p:spPr>
          <a:xfrm rot="19500000">
            <a:off x="2749550" y="963930"/>
            <a:ext cx="2605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低分辨率图像的</a:t>
            </a:r>
            <a:endParaRPr lang="zh-CN" altLang="en-US"/>
          </a:p>
          <a:p>
            <a:pPr algn="ctr"/>
            <a:r>
              <a:rPr lang="en-US" altLang="zh-CN"/>
              <a:t>n</a:t>
            </a:r>
            <a:r>
              <a:rPr lang="zh-CN" altLang="en-US"/>
              <a:t>个</a:t>
            </a:r>
            <a:r>
              <a:rPr lang="zh-CN" altLang="en-US"/>
              <a:t>特征图</a:t>
            </a:r>
            <a:endParaRPr lang="zh-CN" altLang="en-US"/>
          </a:p>
        </p:txBody>
      </p:sp>
      <p:sp>
        <p:nvSpPr>
          <p:cNvPr id="121" name="文本框 120"/>
          <p:cNvSpPr txBox="1"/>
          <p:nvPr/>
        </p:nvSpPr>
        <p:spPr>
          <a:xfrm rot="19500000">
            <a:off x="5588635" y="898525"/>
            <a:ext cx="2605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高分辨率图像的</a:t>
            </a:r>
            <a:endParaRPr lang="zh-CN" altLang="en-US"/>
          </a:p>
          <a:p>
            <a:pPr algn="ctr"/>
            <a:r>
              <a:rPr lang="en-US" altLang="zh-CN"/>
              <a:t>n</a:t>
            </a:r>
            <a:r>
              <a:rPr lang="zh-CN" altLang="en-US"/>
              <a:t>个</a:t>
            </a:r>
            <a:r>
              <a:rPr lang="zh-CN" altLang="en-US"/>
              <a:t>特征图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8" name="Shape 5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" name="Google Shape;5529;p55"/>
          <p:cNvSpPr/>
          <p:nvPr/>
        </p:nvSpPr>
        <p:spPr>
          <a:xfrm>
            <a:off x="5168477" y="558751"/>
            <a:ext cx="790800" cy="815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chemeClr val="dk1"/>
                </a:solidFill>
              </a:rPr>
              <a:t>a</a:t>
            </a:r>
            <a:r>
              <a:rPr lang="en-GB" sz="1465" baseline="30000">
                <a:solidFill>
                  <a:schemeClr val="dk1"/>
                </a:solidFill>
              </a:rPr>
              <a:t>[1]</a:t>
            </a:r>
            <a:r>
              <a:rPr lang="en-GB" sz="1465" baseline="-25000">
                <a:solidFill>
                  <a:schemeClr val="dk1"/>
                </a:solidFill>
              </a:rPr>
              <a:t>1</a:t>
            </a:r>
            <a:endParaRPr sz="2135">
              <a:solidFill>
                <a:schemeClr val="dk1"/>
              </a:solidFill>
            </a:endParaRPr>
          </a:p>
        </p:txBody>
      </p:sp>
      <p:sp>
        <p:nvSpPr>
          <p:cNvPr id="5530" name="Google Shape;5530;p55"/>
          <p:cNvSpPr/>
          <p:nvPr/>
        </p:nvSpPr>
        <p:spPr>
          <a:xfrm>
            <a:off x="5168477" y="1832015"/>
            <a:ext cx="790800" cy="815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chemeClr val="dk1"/>
                </a:solidFill>
              </a:rPr>
              <a:t>a</a:t>
            </a:r>
            <a:r>
              <a:rPr lang="en-GB" sz="1465" baseline="30000">
                <a:solidFill>
                  <a:schemeClr val="dk1"/>
                </a:solidFill>
              </a:rPr>
              <a:t>[1]</a:t>
            </a:r>
            <a:r>
              <a:rPr lang="en-GB" sz="1465" baseline="-25000">
                <a:solidFill>
                  <a:schemeClr val="dk1"/>
                </a:solidFill>
              </a:rPr>
              <a:t>2</a:t>
            </a:r>
            <a:endParaRPr sz="2135">
              <a:solidFill>
                <a:schemeClr val="dk1"/>
              </a:solidFill>
            </a:endParaRPr>
          </a:p>
        </p:txBody>
      </p:sp>
      <p:sp>
        <p:nvSpPr>
          <p:cNvPr id="5531" name="Google Shape;5531;p55"/>
          <p:cNvSpPr txBox="1"/>
          <p:nvPr/>
        </p:nvSpPr>
        <p:spPr>
          <a:xfrm>
            <a:off x="3040235" y="715767"/>
            <a:ext cx="718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sz="24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sz="24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532" name="Google Shape;5532;p55"/>
          <p:cNvSpPr/>
          <p:nvPr/>
        </p:nvSpPr>
        <p:spPr>
          <a:xfrm>
            <a:off x="6941396" y="1228401"/>
            <a:ext cx="718400" cy="74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chemeClr val="dk1"/>
                </a:solidFill>
              </a:rPr>
              <a:t>a</a:t>
            </a:r>
            <a:r>
              <a:rPr lang="en-GB" sz="1465" baseline="30000">
                <a:solidFill>
                  <a:schemeClr val="dk1"/>
                </a:solidFill>
              </a:rPr>
              <a:t>[2]</a:t>
            </a:r>
            <a:endParaRPr sz="2135">
              <a:solidFill>
                <a:schemeClr val="dk1"/>
              </a:solidFill>
            </a:endParaRPr>
          </a:p>
        </p:txBody>
      </p:sp>
      <p:cxnSp>
        <p:nvCxnSpPr>
          <p:cNvPr id="5533" name="Google Shape;5533;p55"/>
          <p:cNvCxnSpPr>
            <a:stCxn id="5532" idx="6"/>
            <a:endCxn id="5534" idx="1"/>
          </p:cNvCxnSpPr>
          <p:nvPr/>
        </p:nvCxnSpPr>
        <p:spPr>
          <a:xfrm>
            <a:off x="7659796" y="1600201"/>
            <a:ext cx="66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5" name="Google Shape;5535;p55"/>
          <p:cNvCxnSpPr>
            <a:stCxn id="5530" idx="6"/>
            <a:endCxn id="5532" idx="2"/>
          </p:cNvCxnSpPr>
          <p:nvPr/>
        </p:nvCxnSpPr>
        <p:spPr>
          <a:xfrm rot="10800000" flipH="1">
            <a:off x="5959277" y="1600215"/>
            <a:ext cx="982000" cy="6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6" name="Google Shape;5536;p55"/>
          <p:cNvCxnSpPr>
            <a:stCxn id="5529" idx="6"/>
            <a:endCxn id="5532" idx="2"/>
          </p:cNvCxnSpPr>
          <p:nvPr/>
        </p:nvCxnSpPr>
        <p:spPr>
          <a:xfrm>
            <a:off x="5959277" y="966551"/>
            <a:ext cx="98200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37" name="Google Shape;5537;p55"/>
          <p:cNvSpPr txBox="1"/>
          <p:nvPr/>
        </p:nvSpPr>
        <p:spPr>
          <a:xfrm>
            <a:off x="3040235" y="1989000"/>
            <a:ext cx="718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sz="24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sz="24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538" name="Google Shape;5538;p55"/>
          <p:cNvCxnSpPr>
            <a:stCxn id="5531" idx="3"/>
            <a:endCxn id="5529" idx="2"/>
          </p:cNvCxnSpPr>
          <p:nvPr/>
        </p:nvCxnSpPr>
        <p:spPr>
          <a:xfrm>
            <a:off x="3758635" y="966567"/>
            <a:ext cx="141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9" name="Google Shape;5539;p55"/>
          <p:cNvCxnSpPr>
            <a:stCxn id="5537" idx="3"/>
            <a:endCxn id="5530" idx="2"/>
          </p:cNvCxnSpPr>
          <p:nvPr/>
        </p:nvCxnSpPr>
        <p:spPr>
          <a:xfrm>
            <a:off x="3758635" y="2239800"/>
            <a:ext cx="141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0" name="Google Shape;5540;p55"/>
          <p:cNvCxnSpPr>
            <a:stCxn id="5531" idx="3"/>
            <a:endCxn id="5530" idx="2"/>
          </p:cNvCxnSpPr>
          <p:nvPr/>
        </p:nvCxnSpPr>
        <p:spPr>
          <a:xfrm>
            <a:off x="3758635" y="966567"/>
            <a:ext cx="1410000" cy="12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1" name="Google Shape;5541;p55"/>
          <p:cNvCxnSpPr>
            <a:stCxn id="5537" idx="3"/>
            <a:endCxn id="5529" idx="2"/>
          </p:cNvCxnSpPr>
          <p:nvPr/>
        </p:nvCxnSpPr>
        <p:spPr>
          <a:xfrm rot="10800000" flipH="1">
            <a:off x="3758635" y="966600"/>
            <a:ext cx="1410000" cy="12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542" name="Google Shape;5542;p55"/>
          <p:cNvGrpSpPr/>
          <p:nvPr/>
        </p:nvGrpSpPr>
        <p:grpSpPr>
          <a:xfrm>
            <a:off x="1710667" y="3429004"/>
            <a:ext cx="8300169" cy="2310800"/>
            <a:chOff x="1283000" y="2571753"/>
            <a:chExt cx="6225127" cy="1733100"/>
          </a:xfrm>
        </p:grpSpPr>
        <p:sp>
          <p:nvSpPr>
            <p:cNvPr id="5543" name="Google Shape;5543;p55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44" name="Google Shape;5544;p55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45" name="Google Shape;5545;p55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46" name="Google Shape;5546;p55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47" name="Google Shape;5547;p55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48" name="Google Shape;5548;p55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49" name="Google Shape;5549;p55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50" name="Google Shape;5550;p55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51" name="Google Shape;5551;p55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52" name="Google Shape;5552;p55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53" name="Google Shape;5553;p55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54" name="Google Shape;5554;p55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55" name="Google Shape;5555;p55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56" name="Google Shape;5556;p55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557" name="Google Shape;5557;p55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cxnSp>
          <p:nvCxnSpPr>
            <p:cNvPr id="5558" name="Google Shape;5558;p55"/>
            <p:cNvCxnSpPr>
              <a:stCxn id="5543" idx="6"/>
              <a:endCxn id="5546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59" name="Google Shape;5559;p55"/>
            <p:cNvCxnSpPr>
              <a:stCxn id="5543" idx="6"/>
              <a:endCxn id="5547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0" name="Google Shape;5560;p55"/>
            <p:cNvCxnSpPr>
              <a:endCxn id="5548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1" name="Google Shape;5561;p55"/>
            <p:cNvCxnSpPr>
              <a:stCxn id="5544" idx="6"/>
              <a:endCxn id="5546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2" name="Google Shape;5562;p55"/>
            <p:cNvCxnSpPr>
              <a:stCxn id="5544" idx="6"/>
              <a:endCxn id="5547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3" name="Google Shape;5563;p55"/>
            <p:cNvCxnSpPr>
              <a:stCxn id="5544" idx="6"/>
              <a:endCxn id="5548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4" name="Google Shape;5564;p55"/>
            <p:cNvCxnSpPr>
              <a:stCxn id="5545" idx="6"/>
              <a:endCxn id="5546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5" name="Google Shape;5565;p55"/>
            <p:cNvCxnSpPr>
              <a:stCxn id="5545" idx="6"/>
              <a:endCxn id="5547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6" name="Google Shape;5566;p55"/>
            <p:cNvCxnSpPr>
              <a:stCxn id="5545" idx="6"/>
              <a:endCxn id="5548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7" name="Google Shape;5567;p55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8" name="Google Shape;5568;p55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69" name="Google Shape;5569;p55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0" name="Google Shape;5570;p55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1" name="Google Shape;5571;p55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2" name="Google Shape;5572;p55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3" name="Google Shape;5573;p55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4" name="Google Shape;5574;p55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5" name="Google Shape;5575;p55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6" name="Google Shape;5576;p55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7" name="Google Shape;5577;p55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8" name="Google Shape;5578;p55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79" name="Google Shape;5579;p55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0" name="Google Shape;5580;p55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1" name="Google Shape;5581;p55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2" name="Google Shape;5582;p55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3" name="Google Shape;5583;p55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4" name="Google Shape;5584;p55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5" name="Google Shape;5585;p55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6" name="Google Shape;5586;p55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7" name="Google Shape;5587;p55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8" name="Google Shape;5588;p55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9" name="Google Shape;5589;p55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0" name="Google Shape;5590;p55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1" name="Google Shape;5591;p55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2" name="Google Shape;5592;p55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3" name="Google Shape;5593;p55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4" name="Google Shape;5594;p55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5" name="Google Shape;5595;p55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6" name="Google Shape;5596;p55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7" name="Google Shape;5597;p55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8" name="Google Shape;5598;p55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9" name="Google Shape;5599;p55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0" name="Google Shape;5600;p55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1" name="Google Shape;5601;p55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2" name="Google Shape;5602;p55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03" name="Google Shape;5603;p55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cxnSp>
          <p:nvCxnSpPr>
            <p:cNvPr id="5604" name="Google Shape;5604;p55"/>
            <p:cNvCxnSpPr>
              <a:stCxn id="5555" idx="6"/>
              <a:endCxn id="5603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5" name="Google Shape;5605;p55"/>
            <p:cNvCxnSpPr>
              <a:stCxn id="5556" idx="6"/>
              <a:endCxn id="5603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6" name="Google Shape;5606;p55"/>
            <p:cNvCxnSpPr>
              <a:stCxn id="5557" idx="6"/>
              <a:endCxn id="5603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7" name="Google Shape;5607;p55"/>
            <p:cNvCxnSpPr>
              <a:stCxn id="5603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08" name="Google Shape;5608;p55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0" rIns="12190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609" name="Google Shape;5609;p55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0" rIns="12190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[3]</a:t>
              </a:r>
              <a:endParaRPr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610" name="Google Shape;5610;p55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0" rIns="12190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5611" name="Google Shape;5611;p55"/>
          <p:cNvSpPr txBox="1"/>
          <p:nvPr/>
        </p:nvSpPr>
        <p:spPr>
          <a:xfrm>
            <a:off x="3615800" y="6181200"/>
            <a:ext cx="404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Neural network templates</a:t>
            </a:r>
            <a:endParaRPr lang="en-GB"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15" name="Shape 5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6" name="Google Shape;5616;p56"/>
          <p:cNvGrpSpPr/>
          <p:nvPr/>
        </p:nvGrpSpPr>
        <p:grpSpPr>
          <a:xfrm>
            <a:off x="2599333" y="1048033"/>
            <a:ext cx="7454000" cy="505200"/>
            <a:chOff x="954475" y="734775"/>
            <a:chExt cx="5590500" cy="378900"/>
          </a:xfrm>
        </p:grpSpPr>
        <p:sp>
          <p:nvSpPr>
            <p:cNvPr id="5617" name="Google Shape;5617;p56"/>
            <p:cNvSpPr/>
            <p:nvPr/>
          </p:nvSpPr>
          <p:spPr>
            <a:xfrm>
              <a:off x="954475" y="734775"/>
              <a:ext cx="3522300" cy="378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Train</a:t>
              </a:r>
              <a:endParaRPr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618" name="Google Shape;5618;p56"/>
            <p:cNvSpPr/>
            <p:nvPr/>
          </p:nvSpPr>
          <p:spPr>
            <a:xfrm>
              <a:off x="4476775" y="734775"/>
              <a:ext cx="1287900" cy="378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24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Valid</a:t>
              </a:r>
              <a:endParaRPr sz="2400"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619" name="Google Shape;5619;p56"/>
            <p:cNvSpPr/>
            <p:nvPr/>
          </p:nvSpPr>
          <p:spPr>
            <a:xfrm>
              <a:off x="5764675" y="734775"/>
              <a:ext cx="780300" cy="3789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Test</a:t>
              </a:r>
              <a:endParaRPr lang="en-GB" sz="2400"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grpSp>
        <p:nvGrpSpPr>
          <p:cNvPr id="5620" name="Google Shape;5620;p56"/>
          <p:cNvGrpSpPr/>
          <p:nvPr/>
        </p:nvGrpSpPr>
        <p:grpSpPr>
          <a:xfrm>
            <a:off x="36733" y="2731767"/>
            <a:ext cx="3906127" cy="3391633"/>
            <a:chOff x="27550" y="1439225"/>
            <a:chExt cx="2929595" cy="2543725"/>
          </a:xfrm>
        </p:grpSpPr>
        <p:cxnSp>
          <p:nvCxnSpPr>
            <p:cNvPr id="5621" name="Google Shape;5621;p56"/>
            <p:cNvCxnSpPr/>
            <p:nvPr/>
          </p:nvCxnSpPr>
          <p:spPr>
            <a:xfrm rot="10800000">
              <a:off x="2139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622" name="Google Shape;5622;p56"/>
            <p:cNvSpPr/>
            <p:nvPr/>
          </p:nvSpPr>
          <p:spPr>
            <a:xfrm>
              <a:off x="7445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3" name="Google Shape;5623;p56"/>
            <p:cNvSpPr/>
            <p:nvPr/>
          </p:nvSpPr>
          <p:spPr>
            <a:xfrm>
              <a:off x="9583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4" name="Google Shape;5624;p56"/>
            <p:cNvSpPr/>
            <p:nvPr/>
          </p:nvSpPr>
          <p:spPr>
            <a:xfrm>
              <a:off x="10959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5" name="Google Shape;5625;p56"/>
            <p:cNvSpPr/>
            <p:nvPr/>
          </p:nvSpPr>
          <p:spPr>
            <a:xfrm>
              <a:off x="9893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6" name="Google Shape;5626;p56"/>
            <p:cNvSpPr/>
            <p:nvPr/>
          </p:nvSpPr>
          <p:spPr>
            <a:xfrm>
              <a:off x="9738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7" name="Google Shape;5627;p56"/>
            <p:cNvSpPr/>
            <p:nvPr/>
          </p:nvSpPr>
          <p:spPr>
            <a:xfrm>
              <a:off x="6253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8" name="Google Shape;5628;p56"/>
            <p:cNvSpPr/>
            <p:nvPr/>
          </p:nvSpPr>
          <p:spPr>
            <a:xfrm>
              <a:off x="7170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9" name="Google Shape;5629;p56"/>
            <p:cNvSpPr/>
            <p:nvPr/>
          </p:nvSpPr>
          <p:spPr>
            <a:xfrm>
              <a:off x="4877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0" name="Google Shape;5630;p56"/>
            <p:cNvSpPr txBox="1"/>
            <p:nvPr/>
          </p:nvSpPr>
          <p:spPr>
            <a:xfrm>
              <a:off x="23516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631" name="Google Shape;5631;p56"/>
            <p:cNvSpPr txBox="1"/>
            <p:nvPr/>
          </p:nvSpPr>
          <p:spPr>
            <a:xfrm rot="-5400000">
              <a:off x="-81800" y="16398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5632" name="Google Shape;5632;p56"/>
            <p:cNvCxnSpPr/>
            <p:nvPr/>
          </p:nvCxnSpPr>
          <p:spPr>
            <a:xfrm rot="10800000">
              <a:off x="367075" y="1888775"/>
              <a:ext cx="2027100" cy="17250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633" name="Google Shape;5633;p56"/>
            <p:cNvCxnSpPr/>
            <p:nvPr/>
          </p:nvCxnSpPr>
          <p:spPr>
            <a:xfrm rot="10800000" flipH="1">
              <a:off x="2980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34" name="Google Shape;5634;p56"/>
            <p:cNvSpPr/>
            <p:nvPr/>
          </p:nvSpPr>
          <p:spPr>
            <a:xfrm>
              <a:off x="11417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5" name="Google Shape;5635;p56"/>
            <p:cNvSpPr/>
            <p:nvPr/>
          </p:nvSpPr>
          <p:spPr>
            <a:xfrm>
              <a:off x="12785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6" name="Google Shape;5636;p56"/>
            <p:cNvSpPr/>
            <p:nvPr/>
          </p:nvSpPr>
          <p:spPr>
            <a:xfrm>
              <a:off x="7163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7" name="Google Shape;5637;p56"/>
            <p:cNvSpPr/>
            <p:nvPr/>
          </p:nvSpPr>
          <p:spPr>
            <a:xfrm>
              <a:off x="9301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8" name="Google Shape;5638;p56"/>
            <p:cNvSpPr/>
            <p:nvPr/>
          </p:nvSpPr>
          <p:spPr>
            <a:xfrm>
              <a:off x="10218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9" name="Google Shape;5639;p56"/>
            <p:cNvSpPr/>
            <p:nvPr/>
          </p:nvSpPr>
          <p:spPr>
            <a:xfrm>
              <a:off x="10211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0" name="Google Shape;5640;p56"/>
            <p:cNvSpPr/>
            <p:nvPr/>
          </p:nvSpPr>
          <p:spPr>
            <a:xfrm>
              <a:off x="1311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1" name="Google Shape;5641;p56"/>
            <p:cNvSpPr/>
            <p:nvPr/>
          </p:nvSpPr>
          <p:spPr>
            <a:xfrm>
              <a:off x="1402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2" name="Google Shape;5642;p56"/>
            <p:cNvSpPr/>
            <p:nvPr/>
          </p:nvSpPr>
          <p:spPr>
            <a:xfrm>
              <a:off x="1402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3" name="Google Shape;5643;p56"/>
            <p:cNvSpPr/>
            <p:nvPr/>
          </p:nvSpPr>
          <p:spPr>
            <a:xfrm>
              <a:off x="12349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4" name="Google Shape;5644;p56"/>
            <p:cNvSpPr/>
            <p:nvPr/>
          </p:nvSpPr>
          <p:spPr>
            <a:xfrm>
              <a:off x="13259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5" name="Google Shape;5645;p56"/>
            <p:cNvSpPr/>
            <p:nvPr/>
          </p:nvSpPr>
          <p:spPr>
            <a:xfrm>
              <a:off x="1006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6" name="Google Shape;5646;p56"/>
            <p:cNvSpPr/>
            <p:nvPr/>
          </p:nvSpPr>
          <p:spPr>
            <a:xfrm>
              <a:off x="777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7" name="Google Shape;5647;p56"/>
            <p:cNvSpPr/>
            <p:nvPr/>
          </p:nvSpPr>
          <p:spPr>
            <a:xfrm>
              <a:off x="869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8" name="Google Shape;5648;p56"/>
            <p:cNvSpPr/>
            <p:nvPr/>
          </p:nvSpPr>
          <p:spPr>
            <a:xfrm>
              <a:off x="6690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9" name="Google Shape;5649;p56"/>
            <p:cNvSpPr/>
            <p:nvPr/>
          </p:nvSpPr>
          <p:spPr>
            <a:xfrm>
              <a:off x="7015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0" name="Google Shape;5650;p56"/>
            <p:cNvSpPr/>
            <p:nvPr/>
          </p:nvSpPr>
          <p:spPr>
            <a:xfrm>
              <a:off x="7925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1" name="Google Shape;5651;p56"/>
            <p:cNvSpPr/>
            <p:nvPr/>
          </p:nvSpPr>
          <p:spPr>
            <a:xfrm>
              <a:off x="8694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2" name="Google Shape;5652;p56"/>
            <p:cNvSpPr/>
            <p:nvPr/>
          </p:nvSpPr>
          <p:spPr>
            <a:xfrm>
              <a:off x="20124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3" name="Google Shape;5653;p56"/>
            <p:cNvSpPr/>
            <p:nvPr/>
          </p:nvSpPr>
          <p:spPr>
            <a:xfrm>
              <a:off x="1783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4" name="Google Shape;5654;p56"/>
            <p:cNvSpPr/>
            <p:nvPr/>
          </p:nvSpPr>
          <p:spPr>
            <a:xfrm>
              <a:off x="16159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5" name="Google Shape;5655;p56"/>
            <p:cNvSpPr/>
            <p:nvPr/>
          </p:nvSpPr>
          <p:spPr>
            <a:xfrm>
              <a:off x="17838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6" name="Google Shape;5656;p56"/>
            <p:cNvSpPr/>
            <p:nvPr/>
          </p:nvSpPr>
          <p:spPr>
            <a:xfrm>
              <a:off x="15397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7" name="Google Shape;5657;p56"/>
            <p:cNvSpPr/>
            <p:nvPr/>
          </p:nvSpPr>
          <p:spPr>
            <a:xfrm>
              <a:off x="17076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8" name="Google Shape;5658;p56"/>
            <p:cNvSpPr/>
            <p:nvPr/>
          </p:nvSpPr>
          <p:spPr>
            <a:xfrm>
              <a:off x="16159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9" name="Google Shape;5659;p56"/>
            <p:cNvSpPr/>
            <p:nvPr/>
          </p:nvSpPr>
          <p:spPr>
            <a:xfrm>
              <a:off x="17076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0" name="Google Shape;5660;p56"/>
            <p:cNvSpPr/>
            <p:nvPr/>
          </p:nvSpPr>
          <p:spPr>
            <a:xfrm>
              <a:off x="12941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1" name="Google Shape;5661;p56"/>
            <p:cNvSpPr/>
            <p:nvPr/>
          </p:nvSpPr>
          <p:spPr>
            <a:xfrm>
              <a:off x="15071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2" name="Google Shape;5662;p56"/>
            <p:cNvSpPr/>
            <p:nvPr/>
          </p:nvSpPr>
          <p:spPr>
            <a:xfrm>
              <a:off x="15072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3" name="Google Shape;5663;p56"/>
            <p:cNvSpPr/>
            <p:nvPr/>
          </p:nvSpPr>
          <p:spPr>
            <a:xfrm>
              <a:off x="14783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4" name="Google Shape;5664;p56"/>
            <p:cNvSpPr/>
            <p:nvPr/>
          </p:nvSpPr>
          <p:spPr>
            <a:xfrm>
              <a:off x="14028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5" name="Google Shape;5665;p56"/>
            <p:cNvSpPr/>
            <p:nvPr/>
          </p:nvSpPr>
          <p:spPr>
            <a:xfrm>
              <a:off x="10825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6" name="Google Shape;5666;p56"/>
            <p:cNvSpPr/>
            <p:nvPr/>
          </p:nvSpPr>
          <p:spPr>
            <a:xfrm>
              <a:off x="11742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7" name="Google Shape;5667;p56"/>
            <p:cNvSpPr/>
            <p:nvPr/>
          </p:nvSpPr>
          <p:spPr>
            <a:xfrm>
              <a:off x="1692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8" name="Google Shape;5668;p56"/>
            <p:cNvSpPr/>
            <p:nvPr/>
          </p:nvSpPr>
          <p:spPr>
            <a:xfrm>
              <a:off x="1463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9" name="Google Shape;5669;p56"/>
            <p:cNvSpPr/>
            <p:nvPr/>
          </p:nvSpPr>
          <p:spPr>
            <a:xfrm>
              <a:off x="11587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0" name="Google Shape;5670;p56"/>
            <p:cNvSpPr/>
            <p:nvPr/>
          </p:nvSpPr>
          <p:spPr>
            <a:xfrm>
              <a:off x="13266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1" name="Google Shape;5671;p56"/>
            <p:cNvSpPr/>
            <p:nvPr/>
          </p:nvSpPr>
          <p:spPr>
            <a:xfrm>
              <a:off x="11587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2" name="Google Shape;5672;p56"/>
            <p:cNvSpPr/>
            <p:nvPr/>
          </p:nvSpPr>
          <p:spPr>
            <a:xfrm>
              <a:off x="19207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3" name="Google Shape;5673;p56"/>
            <p:cNvSpPr/>
            <p:nvPr/>
          </p:nvSpPr>
          <p:spPr>
            <a:xfrm>
              <a:off x="1539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4" name="Google Shape;5674;p56"/>
            <p:cNvSpPr/>
            <p:nvPr/>
          </p:nvSpPr>
          <p:spPr>
            <a:xfrm>
              <a:off x="1631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5" name="Google Shape;5675;p56"/>
            <p:cNvSpPr/>
            <p:nvPr/>
          </p:nvSpPr>
          <p:spPr>
            <a:xfrm>
              <a:off x="8207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6" name="Google Shape;5676;p56"/>
            <p:cNvSpPr/>
            <p:nvPr/>
          </p:nvSpPr>
          <p:spPr>
            <a:xfrm>
              <a:off x="6253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7" name="Google Shape;5677;p56"/>
            <p:cNvSpPr/>
            <p:nvPr/>
          </p:nvSpPr>
          <p:spPr>
            <a:xfrm>
              <a:off x="8694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8" name="Google Shape;5678;p56"/>
            <p:cNvSpPr/>
            <p:nvPr/>
          </p:nvSpPr>
          <p:spPr>
            <a:xfrm>
              <a:off x="8687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9" name="Google Shape;5679;p56"/>
            <p:cNvSpPr/>
            <p:nvPr/>
          </p:nvSpPr>
          <p:spPr>
            <a:xfrm>
              <a:off x="11742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80" name="Google Shape;5680;p56"/>
          <p:cNvGrpSpPr/>
          <p:nvPr/>
        </p:nvGrpSpPr>
        <p:grpSpPr>
          <a:xfrm>
            <a:off x="4100733" y="2731767"/>
            <a:ext cx="3906127" cy="3391633"/>
            <a:chOff x="2846950" y="1439225"/>
            <a:chExt cx="2929595" cy="2543725"/>
          </a:xfrm>
        </p:grpSpPr>
        <p:cxnSp>
          <p:nvCxnSpPr>
            <p:cNvPr id="5681" name="Google Shape;5681;p56"/>
            <p:cNvCxnSpPr/>
            <p:nvPr/>
          </p:nvCxnSpPr>
          <p:spPr>
            <a:xfrm rot="10800000">
              <a:off x="30333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682" name="Google Shape;5682;p56"/>
            <p:cNvSpPr/>
            <p:nvPr/>
          </p:nvSpPr>
          <p:spPr>
            <a:xfrm>
              <a:off x="35639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3" name="Google Shape;5683;p56"/>
            <p:cNvSpPr/>
            <p:nvPr/>
          </p:nvSpPr>
          <p:spPr>
            <a:xfrm>
              <a:off x="37777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4" name="Google Shape;5684;p56"/>
            <p:cNvSpPr/>
            <p:nvPr/>
          </p:nvSpPr>
          <p:spPr>
            <a:xfrm>
              <a:off x="39153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5" name="Google Shape;5685;p56"/>
            <p:cNvSpPr/>
            <p:nvPr/>
          </p:nvSpPr>
          <p:spPr>
            <a:xfrm>
              <a:off x="38087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6" name="Google Shape;5686;p56"/>
            <p:cNvSpPr/>
            <p:nvPr/>
          </p:nvSpPr>
          <p:spPr>
            <a:xfrm>
              <a:off x="37932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7" name="Google Shape;5687;p56"/>
            <p:cNvSpPr/>
            <p:nvPr/>
          </p:nvSpPr>
          <p:spPr>
            <a:xfrm>
              <a:off x="34447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8" name="Google Shape;5688;p56"/>
            <p:cNvSpPr/>
            <p:nvPr/>
          </p:nvSpPr>
          <p:spPr>
            <a:xfrm>
              <a:off x="35364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9" name="Google Shape;5689;p56"/>
            <p:cNvSpPr/>
            <p:nvPr/>
          </p:nvSpPr>
          <p:spPr>
            <a:xfrm>
              <a:off x="33071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0" name="Google Shape;5690;p56"/>
            <p:cNvSpPr txBox="1"/>
            <p:nvPr/>
          </p:nvSpPr>
          <p:spPr>
            <a:xfrm>
              <a:off x="51710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691" name="Google Shape;5691;p56"/>
            <p:cNvSpPr txBox="1"/>
            <p:nvPr/>
          </p:nvSpPr>
          <p:spPr>
            <a:xfrm rot="-5400000">
              <a:off x="27376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5692" name="Google Shape;5692;p56"/>
            <p:cNvCxnSpPr/>
            <p:nvPr/>
          </p:nvCxnSpPr>
          <p:spPr>
            <a:xfrm rot="10800000" flipH="1">
              <a:off x="31174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93" name="Google Shape;5693;p56"/>
            <p:cNvSpPr/>
            <p:nvPr/>
          </p:nvSpPr>
          <p:spPr>
            <a:xfrm>
              <a:off x="39611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4" name="Google Shape;5694;p56"/>
            <p:cNvSpPr/>
            <p:nvPr/>
          </p:nvSpPr>
          <p:spPr>
            <a:xfrm>
              <a:off x="40979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5" name="Google Shape;5695;p56"/>
            <p:cNvSpPr/>
            <p:nvPr/>
          </p:nvSpPr>
          <p:spPr>
            <a:xfrm>
              <a:off x="35357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6" name="Google Shape;5696;p56"/>
            <p:cNvSpPr/>
            <p:nvPr/>
          </p:nvSpPr>
          <p:spPr>
            <a:xfrm>
              <a:off x="37495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7" name="Google Shape;5697;p56"/>
            <p:cNvSpPr/>
            <p:nvPr/>
          </p:nvSpPr>
          <p:spPr>
            <a:xfrm>
              <a:off x="38412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8" name="Google Shape;5698;p56"/>
            <p:cNvSpPr/>
            <p:nvPr/>
          </p:nvSpPr>
          <p:spPr>
            <a:xfrm>
              <a:off x="38405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9" name="Google Shape;5699;p56"/>
            <p:cNvSpPr/>
            <p:nvPr/>
          </p:nvSpPr>
          <p:spPr>
            <a:xfrm>
              <a:off x="41305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0" name="Google Shape;5700;p56"/>
            <p:cNvSpPr/>
            <p:nvPr/>
          </p:nvSpPr>
          <p:spPr>
            <a:xfrm>
              <a:off x="42222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1" name="Google Shape;5701;p56"/>
            <p:cNvSpPr/>
            <p:nvPr/>
          </p:nvSpPr>
          <p:spPr>
            <a:xfrm>
              <a:off x="42215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2" name="Google Shape;5702;p56"/>
            <p:cNvSpPr/>
            <p:nvPr/>
          </p:nvSpPr>
          <p:spPr>
            <a:xfrm>
              <a:off x="4054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3" name="Google Shape;5703;p56"/>
            <p:cNvSpPr/>
            <p:nvPr/>
          </p:nvSpPr>
          <p:spPr>
            <a:xfrm>
              <a:off x="41453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4" name="Google Shape;5704;p56"/>
            <p:cNvSpPr/>
            <p:nvPr/>
          </p:nvSpPr>
          <p:spPr>
            <a:xfrm>
              <a:off x="3825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5" name="Google Shape;5705;p56"/>
            <p:cNvSpPr/>
            <p:nvPr/>
          </p:nvSpPr>
          <p:spPr>
            <a:xfrm>
              <a:off x="3597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6" name="Google Shape;5706;p56"/>
            <p:cNvSpPr/>
            <p:nvPr/>
          </p:nvSpPr>
          <p:spPr>
            <a:xfrm>
              <a:off x="3688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7" name="Google Shape;5707;p56"/>
            <p:cNvSpPr/>
            <p:nvPr/>
          </p:nvSpPr>
          <p:spPr>
            <a:xfrm>
              <a:off x="34884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8" name="Google Shape;5708;p56"/>
            <p:cNvSpPr/>
            <p:nvPr/>
          </p:nvSpPr>
          <p:spPr>
            <a:xfrm>
              <a:off x="35209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9" name="Google Shape;5709;p56"/>
            <p:cNvSpPr/>
            <p:nvPr/>
          </p:nvSpPr>
          <p:spPr>
            <a:xfrm>
              <a:off x="36119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0" name="Google Shape;5710;p56"/>
            <p:cNvSpPr/>
            <p:nvPr/>
          </p:nvSpPr>
          <p:spPr>
            <a:xfrm>
              <a:off x="36888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1" name="Google Shape;5711;p56"/>
            <p:cNvSpPr/>
            <p:nvPr/>
          </p:nvSpPr>
          <p:spPr>
            <a:xfrm>
              <a:off x="4831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2" name="Google Shape;5712;p56"/>
            <p:cNvSpPr/>
            <p:nvPr/>
          </p:nvSpPr>
          <p:spPr>
            <a:xfrm>
              <a:off x="4603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3" name="Google Shape;5713;p56"/>
            <p:cNvSpPr/>
            <p:nvPr/>
          </p:nvSpPr>
          <p:spPr>
            <a:xfrm>
              <a:off x="44353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4" name="Google Shape;5714;p56"/>
            <p:cNvSpPr/>
            <p:nvPr/>
          </p:nvSpPr>
          <p:spPr>
            <a:xfrm>
              <a:off x="46032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5" name="Google Shape;5715;p56"/>
            <p:cNvSpPr/>
            <p:nvPr/>
          </p:nvSpPr>
          <p:spPr>
            <a:xfrm>
              <a:off x="43591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6" name="Google Shape;5716;p56"/>
            <p:cNvSpPr/>
            <p:nvPr/>
          </p:nvSpPr>
          <p:spPr>
            <a:xfrm>
              <a:off x="45270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7" name="Google Shape;5717;p56"/>
            <p:cNvSpPr/>
            <p:nvPr/>
          </p:nvSpPr>
          <p:spPr>
            <a:xfrm>
              <a:off x="44353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8" name="Google Shape;5718;p56"/>
            <p:cNvSpPr/>
            <p:nvPr/>
          </p:nvSpPr>
          <p:spPr>
            <a:xfrm>
              <a:off x="45270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9" name="Google Shape;5719;p56"/>
            <p:cNvSpPr/>
            <p:nvPr/>
          </p:nvSpPr>
          <p:spPr>
            <a:xfrm>
              <a:off x="41135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0" name="Google Shape;5720;p56"/>
            <p:cNvSpPr/>
            <p:nvPr/>
          </p:nvSpPr>
          <p:spPr>
            <a:xfrm>
              <a:off x="43265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1" name="Google Shape;5721;p56"/>
            <p:cNvSpPr/>
            <p:nvPr/>
          </p:nvSpPr>
          <p:spPr>
            <a:xfrm>
              <a:off x="43266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2" name="Google Shape;5722;p56"/>
            <p:cNvSpPr/>
            <p:nvPr/>
          </p:nvSpPr>
          <p:spPr>
            <a:xfrm>
              <a:off x="42977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3" name="Google Shape;5723;p56"/>
            <p:cNvSpPr/>
            <p:nvPr/>
          </p:nvSpPr>
          <p:spPr>
            <a:xfrm>
              <a:off x="42222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4" name="Google Shape;5724;p56"/>
            <p:cNvSpPr/>
            <p:nvPr/>
          </p:nvSpPr>
          <p:spPr>
            <a:xfrm>
              <a:off x="39019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5" name="Google Shape;5725;p56"/>
            <p:cNvSpPr/>
            <p:nvPr/>
          </p:nvSpPr>
          <p:spPr>
            <a:xfrm>
              <a:off x="39936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6" name="Google Shape;5726;p56"/>
            <p:cNvSpPr/>
            <p:nvPr/>
          </p:nvSpPr>
          <p:spPr>
            <a:xfrm>
              <a:off x="4511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7" name="Google Shape;5727;p56"/>
            <p:cNvSpPr/>
            <p:nvPr/>
          </p:nvSpPr>
          <p:spPr>
            <a:xfrm>
              <a:off x="4282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8" name="Google Shape;5728;p56"/>
            <p:cNvSpPr/>
            <p:nvPr/>
          </p:nvSpPr>
          <p:spPr>
            <a:xfrm>
              <a:off x="39781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9" name="Google Shape;5729;p56"/>
            <p:cNvSpPr/>
            <p:nvPr/>
          </p:nvSpPr>
          <p:spPr>
            <a:xfrm>
              <a:off x="39781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0" name="Google Shape;5730;p56"/>
            <p:cNvSpPr/>
            <p:nvPr/>
          </p:nvSpPr>
          <p:spPr>
            <a:xfrm>
              <a:off x="4740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1" name="Google Shape;5731;p56"/>
            <p:cNvSpPr/>
            <p:nvPr/>
          </p:nvSpPr>
          <p:spPr>
            <a:xfrm>
              <a:off x="4359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2" name="Google Shape;5732;p56"/>
            <p:cNvSpPr/>
            <p:nvPr/>
          </p:nvSpPr>
          <p:spPr>
            <a:xfrm>
              <a:off x="4450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3" name="Google Shape;5733;p56"/>
            <p:cNvSpPr/>
            <p:nvPr/>
          </p:nvSpPr>
          <p:spPr>
            <a:xfrm>
              <a:off x="36401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4" name="Google Shape;5734;p56"/>
            <p:cNvSpPr/>
            <p:nvPr/>
          </p:nvSpPr>
          <p:spPr>
            <a:xfrm>
              <a:off x="34447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5" name="Google Shape;5735;p56"/>
            <p:cNvSpPr/>
            <p:nvPr/>
          </p:nvSpPr>
          <p:spPr>
            <a:xfrm>
              <a:off x="36888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6" name="Google Shape;5736;p56"/>
            <p:cNvSpPr/>
            <p:nvPr/>
          </p:nvSpPr>
          <p:spPr>
            <a:xfrm>
              <a:off x="36881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737" name="Google Shape;5737;p56"/>
            <p:cNvCxnSpPr/>
            <p:nvPr/>
          </p:nvCxnSpPr>
          <p:spPr>
            <a:xfrm>
              <a:off x="3181550" y="2143750"/>
              <a:ext cx="1908900" cy="1227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5738" name="Google Shape;5738;p56"/>
            <p:cNvSpPr/>
            <p:nvPr/>
          </p:nvSpPr>
          <p:spPr>
            <a:xfrm>
              <a:off x="39936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39" name="Google Shape;5739;p56"/>
          <p:cNvGrpSpPr/>
          <p:nvPr/>
        </p:nvGrpSpPr>
        <p:grpSpPr>
          <a:xfrm>
            <a:off x="8164733" y="2731767"/>
            <a:ext cx="3906127" cy="3391633"/>
            <a:chOff x="5666350" y="1439225"/>
            <a:chExt cx="2929595" cy="2543725"/>
          </a:xfrm>
        </p:grpSpPr>
        <p:cxnSp>
          <p:nvCxnSpPr>
            <p:cNvPr id="5740" name="Google Shape;5740;p56"/>
            <p:cNvCxnSpPr/>
            <p:nvPr/>
          </p:nvCxnSpPr>
          <p:spPr>
            <a:xfrm rot="10800000">
              <a:off x="58527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741" name="Google Shape;5741;p56"/>
            <p:cNvSpPr/>
            <p:nvPr/>
          </p:nvSpPr>
          <p:spPr>
            <a:xfrm>
              <a:off x="63833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2" name="Google Shape;5742;p56"/>
            <p:cNvSpPr/>
            <p:nvPr/>
          </p:nvSpPr>
          <p:spPr>
            <a:xfrm>
              <a:off x="65971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3" name="Google Shape;5743;p56"/>
            <p:cNvSpPr/>
            <p:nvPr/>
          </p:nvSpPr>
          <p:spPr>
            <a:xfrm>
              <a:off x="67347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4" name="Google Shape;5744;p56"/>
            <p:cNvSpPr/>
            <p:nvPr/>
          </p:nvSpPr>
          <p:spPr>
            <a:xfrm>
              <a:off x="66281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5" name="Google Shape;5745;p56"/>
            <p:cNvSpPr/>
            <p:nvPr/>
          </p:nvSpPr>
          <p:spPr>
            <a:xfrm>
              <a:off x="66126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6" name="Google Shape;5746;p56"/>
            <p:cNvSpPr/>
            <p:nvPr/>
          </p:nvSpPr>
          <p:spPr>
            <a:xfrm>
              <a:off x="6264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7" name="Google Shape;5747;p56"/>
            <p:cNvSpPr/>
            <p:nvPr/>
          </p:nvSpPr>
          <p:spPr>
            <a:xfrm>
              <a:off x="6355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8" name="Google Shape;5748;p56"/>
            <p:cNvSpPr/>
            <p:nvPr/>
          </p:nvSpPr>
          <p:spPr>
            <a:xfrm>
              <a:off x="61265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9" name="Google Shape;5749;p56"/>
            <p:cNvSpPr txBox="1"/>
            <p:nvPr/>
          </p:nvSpPr>
          <p:spPr>
            <a:xfrm>
              <a:off x="79904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750" name="Google Shape;5750;p56"/>
            <p:cNvSpPr txBox="1"/>
            <p:nvPr/>
          </p:nvSpPr>
          <p:spPr>
            <a:xfrm rot="-5400000">
              <a:off x="55570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5751" name="Google Shape;5751;p56"/>
            <p:cNvCxnSpPr/>
            <p:nvPr/>
          </p:nvCxnSpPr>
          <p:spPr>
            <a:xfrm rot="10800000" flipH="1">
              <a:off x="59368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52" name="Google Shape;5752;p56"/>
            <p:cNvSpPr/>
            <p:nvPr/>
          </p:nvSpPr>
          <p:spPr>
            <a:xfrm>
              <a:off x="67805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3" name="Google Shape;5753;p56"/>
            <p:cNvSpPr/>
            <p:nvPr/>
          </p:nvSpPr>
          <p:spPr>
            <a:xfrm>
              <a:off x="69173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4" name="Google Shape;5754;p56"/>
            <p:cNvSpPr/>
            <p:nvPr/>
          </p:nvSpPr>
          <p:spPr>
            <a:xfrm>
              <a:off x="6355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5" name="Google Shape;5755;p56"/>
            <p:cNvSpPr/>
            <p:nvPr/>
          </p:nvSpPr>
          <p:spPr>
            <a:xfrm>
              <a:off x="65689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6" name="Google Shape;5756;p56"/>
            <p:cNvSpPr/>
            <p:nvPr/>
          </p:nvSpPr>
          <p:spPr>
            <a:xfrm>
              <a:off x="66606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7" name="Google Shape;5757;p56"/>
            <p:cNvSpPr/>
            <p:nvPr/>
          </p:nvSpPr>
          <p:spPr>
            <a:xfrm>
              <a:off x="66599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8" name="Google Shape;5758;p56"/>
            <p:cNvSpPr/>
            <p:nvPr/>
          </p:nvSpPr>
          <p:spPr>
            <a:xfrm>
              <a:off x="69499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9" name="Google Shape;5759;p56"/>
            <p:cNvSpPr/>
            <p:nvPr/>
          </p:nvSpPr>
          <p:spPr>
            <a:xfrm>
              <a:off x="70416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0" name="Google Shape;5760;p56"/>
            <p:cNvSpPr/>
            <p:nvPr/>
          </p:nvSpPr>
          <p:spPr>
            <a:xfrm>
              <a:off x="70409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1" name="Google Shape;5761;p56"/>
            <p:cNvSpPr/>
            <p:nvPr/>
          </p:nvSpPr>
          <p:spPr>
            <a:xfrm>
              <a:off x="6873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2" name="Google Shape;5762;p56"/>
            <p:cNvSpPr/>
            <p:nvPr/>
          </p:nvSpPr>
          <p:spPr>
            <a:xfrm>
              <a:off x="69647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3" name="Google Shape;5763;p56"/>
            <p:cNvSpPr/>
            <p:nvPr/>
          </p:nvSpPr>
          <p:spPr>
            <a:xfrm>
              <a:off x="66451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4" name="Google Shape;5764;p56"/>
            <p:cNvSpPr/>
            <p:nvPr/>
          </p:nvSpPr>
          <p:spPr>
            <a:xfrm>
              <a:off x="6416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5" name="Google Shape;5765;p56"/>
            <p:cNvSpPr/>
            <p:nvPr/>
          </p:nvSpPr>
          <p:spPr>
            <a:xfrm>
              <a:off x="6508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6" name="Google Shape;5766;p56"/>
            <p:cNvSpPr/>
            <p:nvPr/>
          </p:nvSpPr>
          <p:spPr>
            <a:xfrm>
              <a:off x="63078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7" name="Google Shape;5767;p56"/>
            <p:cNvSpPr/>
            <p:nvPr/>
          </p:nvSpPr>
          <p:spPr>
            <a:xfrm>
              <a:off x="63403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8" name="Google Shape;5768;p56"/>
            <p:cNvSpPr/>
            <p:nvPr/>
          </p:nvSpPr>
          <p:spPr>
            <a:xfrm>
              <a:off x="64313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9" name="Google Shape;5769;p56"/>
            <p:cNvSpPr/>
            <p:nvPr/>
          </p:nvSpPr>
          <p:spPr>
            <a:xfrm>
              <a:off x="65082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0" name="Google Shape;5770;p56"/>
            <p:cNvSpPr/>
            <p:nvPr/>
          </p:nvSpPr>
          <p:spPr>
            <a:xfrm>
              <a:off x="7651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1" name="Google Shape;5771;p56"/>
            <p:cNvSpPr/>
            <p:nvPr/>
          </p:nvSpPr>
          <p:spPr>
            <a:xfrm>
              <a:off x="74226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2" name="Google Shape;5772;p56"/>
            <p:cNvSpPr/>
            <p:nvPr/>
          </p:nvSpPr>
          <p:spPr>
            <a:xfrm>
              <a:off x="72547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3" name="Google Shape;5773;p56"/>
            <p:cNvSpPr/>
            <p:nvPr/>
          </p:nvSpPr>
          <p:spPr>
            <a:xfrm>
              <a:off x="74226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4" name="Google Shape;5774;p56"/>
            <p:cNvSpPr/>
            <p:nvPr/>
          </p:nvSpPr>
          <p:spPr>
            <a:xfrm>
              <a:off x="71785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5" name="Google Shape;5775;p56"/>
            <p:cNvSpPr/>
            <p:nvPr/>
          </p:nvSpPr>
          <p:spPr>
            <a:xfrm>
              <a:off x="73464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6" name="Google Shape;5776;p56"/>
            <p:cNvSpPr/>
            <p:nvPr/>
          </p:nvSpPr>
          <p:spPr>
            <a:xfrm>
              <a:off x="7178516" y="2690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7" name="Google Shape;5777;p56"/>
            <p:cNvSpPr/>
            <p:nvPr/>
          </p:nvSpPr>
          <p:spPr>
            <a:xfrm>
              <a:off x="73464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8" name="Google Shape;5778;p56"/>
            <p:cNvSpPr/>
            <p:nvPr/>
          </p:nvSpPr>
          <p:spPr>
            <a:xfrm>
              <a:off x="69329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9" name="Google Shape;5779;p56"/>
            <p:cNvSpPr/>
            <p:nvPr/>
          </p:nvSpPr>
          <p:spPr>
            <a:xfrm>
              <a:off x="71459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0" name="Google Shape;5780;p56"/>
            <p:cNvSpPr/>
            <p:nvPr/>
          </p:nvSpPr>
          <p:spPr>
            <a:xfrm>
              <a:off x="71460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1" name="Google Shape;5781;p56"/>
            <p:cNvSpPr/>
            <p:nvPr/>
          </p:nvSpPr>
          <p:spPr>
            <a:xfrm>
              <a:off x="71171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2" name="Google Shape;5782;p56"/>
            <p:cNvSpPr/>
            <p:nvPr/>
          </p:nvSpPr>
          <p:spPr>
            <a:xfrm>
              <a:off x="70416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3" name="Google Shape;5783;p56"/>
            <p:cNvSpPr/>
            <p:nvPr/>
          </p:nvSpPr>
          <p:spPr>
            <a:xfrm>
              <a:off x="67213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4" name="Google Shape;5784;p56"/>
            <p:cNvSpPr/>
            <p:nvPr/>
          </p:nvSpPr>
          <p:spPr>
            <a:xfrm>
              <a:off x="68130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5" name="Google Shape;5785;p56"/>
            <p:cNvSpPr/>
            <p:nvPr/>
          </p:nvSpPr>
          <p:spPr>
            <a:xfrm>
              <a:off x="7330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6" name="Google Shape;5786;p56"/>
            <p:cNvSpPr/>
            <p:nvPr/>
          </p:nvSpPr>
          <p:spPr>
            <a:xfrm>
              <a:off x="71023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7" name="Google Shape;5787;p56"/>
            <p:cNvSpPr/>
            <p:nvPr/>
          </p:nvSpPr>
          <p:spPr>
            <a:xfrm>
              <a:off x="67975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8" name="Google Shape;5788;p56"/>
            <p:cNvSpPr/>
            <p:nvPr/>
          </p:nvSpPr>
          <p:spPr>
            <a:xfrm>
              <a:off x="69654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9" name="Google Shape;5789;p56"/>
            <p:cNvSpPr/>
            <p:nvPr/>
          </p:nvSpPr>
          <p:spPr>
            <a:xfrm>
              <a:off x="67975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0" name="Google Shape;5790;p56"/>
            <p:cNvSpPr/>
            <p:nvPr/>
          </p:nvSpPr>
          <p:spPr>
            <a:xfrm>
              <a:off x="7559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1" name="Google Shape;5791;p56"/>
            <p:cNvSpPr/>
            <p:nvPr/>
          </p:nvSpPr>
          <p:spPr>
            <a:xfrm>
              <a:off x="7178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2" name="Google Shape;5792;p56"/>
            <p:cNvSpPr/>
            <p:nvPr/>
          </p:nvSpPr>
          <p:spPr>
            <a:xfrm>
              <a:off x="7270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3" name="Google Shape;5793;p56"/>
            <p:cNvSpPr/>
            <p:nvPr/>
          </p:nvSpPr>
          <p:spPr>
            <a:xfrm>
              <a:off x="64595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4" name="Google Shape;5794;p56"/>
            <p:cNvSpPr/>
            <p:nvPr/>
          </p:nvSpPr>
          <p:spPr>
            <a:xfrm>
              <a:off x="62641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5" name="Google Shape;5795;p56"/>
            <p:cNvSpPr/>
            <p:nvPr/>
          </p:nvSpPr>
          <p:spPr>
            <a:xfrm>
              <a:off x="65082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6" name="Google Shape;5796;p56"/>
            <p:cNvSpPr/>
            <p:nvPr/>
          </p:nvSpPr>
          <p:spPr>
            <a:xfrm>
              <a:off x="65075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7" name="Google Shape;5797;p56"/>
            <p:cNvSpPr/>
            <p:nvPr/>
          </p:nvSpPr>
          <p:spPr>
            <a:xfrm>
              <a:off x="68130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798" name="Google Shape;5798;p56"/>
            <p:cNvCxnSpPr>
              <a:endCxn id="5761" idx="3"/>
            </p:cNvCxnSpPr>
            <p:nvPr/>
          </p:nvCxnSpPr>
          <p:spPr>
            <a:xfrm>
              <a:off x="6059991" y="2106013"/>
              <a:ext cx="822600" cy="268500"/>
            </a:xfrm>
            <a:prstGeom prst="curvedConnector4">
              <a:avLst>
                <a:gd name="adj1" fmla="val 49461"/>
                <a:gd name="adj2" fmla="val 157937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99" name="Google Shape;5799;p56"/>
            <p:cNvCxnSpPr>
              <a:stCxn id="5761" idx="4"/>
              <a:endCxn id="5776" idx="1"/>
            </p:cNvCxnSpPr>
            <p:nvPr/>
          </p:nvCxnSpPr>
          <p:spPr>
            <a:xfrm rot="-5400000" flipH="1">
              <a:off x="6887666" y="2401978"/>
              <a:ext cx="316200" cy="283500"/>
            </a:xfrm>
            <a:prstGeom prst="curvedConnector3">
              <a:avLst>
                <a:gd name="adj1" fmla="val 48245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00" name="Google Shape;5800;p56"/>
            <p:cNvCxnSpPr>
              <a:stCxn id="5776" idx="6"/>
              <a:endCxn id="5774" idx="2"/>
            </p:cNvCxnSpPr>
            <p:nvPr/>
          </p:nvCxnSpPr>
          <p:spPr>
            <a:xfrm flipH="1">
              <a:off x="7178516" y="2728678"/>
              <a:ext cx="60600" cy="228600"/>
            </a:xfrm>
            <a:prstGeom prst="curvedConnector5">
              <a:avLst>
                <a:gd name="adj1" fmla="val -392946"/>
                <a:gd name="adj2" fmla="val 50000"/>
                <a:gd name="adj3" fmla="val 49294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01" name="Google Shape;5801;p56"/>
            <p:cNvCxnSpPr>
              <a:stCxn id="5774" idx="5"/>
              <a:endCxn id="5780" idx="2"/>
            </p:cNvCxnSpPr>
            <p:nvPr/>
          </p:nvCxnSpPr>
          <p:spPr>
            <a:xfrm rot="5400000">
              <a:off x="7076041" y="3054013"/>
              <a:ext cx="224100" cy="84300"/>
            </a:xfrm>
            <a:prstGeom prst="curvedConnector4">
              <a:avLst>
                <a:gd name="adj1" fmla="val 44024"/>
                <a:gd name="adj2" fmla="val 38233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02" name="Google Shape;5802;p56"/>
            <p:cNvCxnSpPr>
              <a:stCxn id="5780" idx="6"/>
            </p:cNvCxnSpPr>
            <p:nvPr/>
          </p:nvCxnSpPr>
          <p:spPr>
            <a:xfrm>
              <a:off x="7206657" y="3208263"/>
              <a:ext cx="103200" cy="359700"/>
            </a:xfrm>
            <a:prstGeom prst="curvedConnector2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5803" name="Google Shape;5803;p56"/>
          <p:cNvSpPr txBox="1"/>
          <p:nvPr/>
        </p:nvSpPr>
        <p:spPr>
          <a:xfrm>
            <a:off x="3778833" y="6053833"/>
            <a:ext cx="404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Train-Dev-Test vs. Model fitting</a:t>
            </a:r>
            <a:endParaRPr lang="en-GB" sz="2400"/>
          </a:p>
        </p:txBody>
      </p:sp>
      <p:sp>
        <p:nvSpPr>
          <p:cNvPr id="5804" name="Google Shape;5804;p56"/>
          <p:cNvSpPr txBox="1"/>
          <p:nvPr/>
        </p:nvSpPr>
        <p:spPr>
          <a:xfrm>
            <a:off x="1161500" y="2540167"/>
            <a:ext cx="2030000" cy="318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Underfitting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805" name="Google Shape;5805;p56"/>
          <p:cNvSpPr txBox="1"/>
          <p:nvPr/>
        </p:nvSpPr>
        <p:spPr>
          <a:xfrm>
            <a:off x="5132067" y="2540167"/>
            <a:ext cx="2030000" cy="318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Good fit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806" name="Google Shape;5806;p56"/>
          <p:cNvSpPr txBox="1"/>
          <p:nvPr/>
        </p:nvSpPr>
        <p:spPr>
          <a:xfrm>
            <a:off x="9254133" y="2540167"/>
            <a:ext cx="2030000" cy="318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Overfitting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10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1" name="Google Shape;5811;p57"/>
          <p:cNvGrpSpPr/>
          <p:nvPr/>
        </p:nvGrpSpPr>
        <p:grpSpPr>
          <a:xfrm>
            <a:off x="288267" y="279404"/>
            <a:ext cx="8300169" cy="2310800"/>
            <a:chOff x="1283000" y="2571753"/>
            <a:chExt cx="6225127" cy="1733100"/>
          </a:xfrm>
        </p:grpSpPr>
        <p:sp>
          <p:nvSpPr>
            <p:cNvPr id="5812" name="Google Shape;5812;p57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13" name="Google Shape;5813;p57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14" name="Google Shape;5814;p57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15" name="Google Shape;5815;p57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16" name="Google Shape;5816;p57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17" name="Google Shape;5817;p57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18" name="Google Shape;5818;p57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19" name="Google Shape;5819;p57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20" name="Google Shape;5820;p57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21" name="Google Shape;5821;p57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22" name="Google Shape;5822;p57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23" name="Google Shape;5823;p57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24" name="Google Shape;5824;p57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25" name="Google Shape;5825;p57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sp>
          <p:nvSpPr>
            <p:cNvPr id="5826" name="Google Shape;5826;p57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cxnSp>
          <p:nvCxnSpPr>
            <p:cNvPr id="5827" name="Google Shape;5827;p57"/>
            <p:cNvCxnSpPr>
              <a:stCxn id="5812" idx="6"/>
              <a:endCxn id="5815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28" name="Google Shape;5828;p57"/>
            <p:cNvCxnSpPr>
              <a:stCxn id="5812" idx="6"/>
              <a:endCxn id="5816" idx="2"/>
            </p:cNvCxnSpPr>
            <p:nvPr/>
          </p:nvCxnSpPr>
          <p:spPr>
            <a:xfrm>
              <a:off x="2652652" y="2809353"/>
              <a:ext cx="4710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29" name="Google Shape;5829;p57"/>
            <p:cNvCxnSpPr>
              <a:stCxn id="5813" idx="6"/>
              <a:endCxn id="5815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0" name="Google Shape;5830;p57"/>
            <p:cNvCxnSpPr>
              <a:stCxn id="5813" idx="6"/>
              <a:endCxn id="5816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1" name="Google Shape;5831;p57"/>
            <p:cNvCxnSpPr>
              <a:stCxn id="5813" idx="6"/>
              <a:endCxn id="5817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32" name="Google Shape;5832;p57"/>
            <p:cNvCxnSpPr>
              <a:stCxn id="5814" idx="6"/>
              <a:endCxn id="5815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3" name="Google Shape;5833;p57"/>
            <p:cNvCxnSpPr>
              <a:stCxn id="5814" idx="6"/>
              <a:endCxn id="5816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4" name="Google Shape;5834;p57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35" name="Google Shape;5835;p57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6" name="Google Shape;5836;p57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7" name="Google Shape;5837;p57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38" name="Google Shape;5838;p57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39" name="Google Shape;5839;p57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40" name="Google Shape;5840;p57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1" name="Google Shape;5841;p57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2" name="Google Shape;5842;p57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3" name="Google Shape;5843;p57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4" name="Google Shape;5844;p57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5" name="Google Shape;5845;p57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46" name="Google Shape;5846;p57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847" name="Google Shape;5847;p57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48" name="Google Shape;5848;p57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49" name="Google Shape;5849;p57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850" name="Google Shape;5850;p57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1" name="Google Shape;5851;p57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2" name="Google Shape;5852;p57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53" name="Google Shape;5853;p57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54" name="Google Shape;5854;p57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55" name="Google Shape;5855;p57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6" name="Google Shape;5856;p57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7" name="Google Shape;5857;p57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8" name="Google Shape;5858;p57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59" name="Google Shape;5859;p57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0" name="Google Shape;5860;p57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1" name="Google Shape;5861;p57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2" name="Google Shape;5862;p57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3" name="Google Shape;5863;p57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4" name="Google Shape;5864;p57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5" name="Google Shape;5865;p57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6" name="Google Shape;5866;p57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7" name="Google Shape;5867;p57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8" name="Google Shape;5868;p57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69" name="Google Shape;5869;p57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870" name="Google Shape;5870;p57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2135">
                <a:solidFill>
                  <a:schemeClr val="dk1"/>
                </a:solidFill>
              </a:endParaRPr>
            </a:p>
          </p:txBody>
        </p:sp>
        <p:cxnSp>
          <p:nvCxnSpPr>
            <p:cNvPr id="5871" name="Google Shape;5871;p57"/>
            <p:cNvCxnSpPr>
              <a:stCxn id="5824" idx="6"/>
              <a:endCxn id="5870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72" name="Google Shape;5872;p57"/>
            <p:cNvCxnSpPr>
              <a:stCxn id="5825" idx="6"/>
              <a:endCxn id="5870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73" name="Google Shape;5873;p57"/>
            <p:cNvCxnSpPr>
              <a:stCxn id="5826" idx="6"/>
              <a:endCxn id="5870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74" name="Google Shape;5874;p57"/>
            <p:cNvCxnSpPr>
              <a:stCxn id="5870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875" name="Google Shape;5875;p57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0" rIns="12190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876" name="Google Shape;5876;p57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0" rIns="12190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[3]</a:t>
              </a:r>
              <a:endParaRPr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877" name="Google Shape;5877;p57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0" rIns="12190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5878" name="Google Shape;5878;p57"/>
            <p:cNvCxnSpPr>
              <a:endCxn id="5817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879" name="Google Shape;5879;p57"/>
            <p:cNvCxnSpPr>
              <a:stCxn id="5814" idx="6"/>
              <a:endCxn id="5817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5880" name="Google Shape;5880;p57"/>
          <p:cNvSpPr txBox="1"/>
          <p:nvPr/>
        </p:nvSpPr>
        <p:spPr>
          <a:xfrm>
            <a:off x="8672567" y="1243000"/>
            <a:ext cx="623200" cy="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[L]</a:t>
            </a:r>
            <a:endParaRPr sz="1465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881" name="Google Shape;5881;p57"/>
          <p:cNvCxnSpPr/>
          <p:nvPr/>
        </p:nvCxnSpPr>
        <p:spPr>
          <a:xfrm rot="10800000">
            <a:off x="2418860" y="6160603"/>
            <a:ext cx="24384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882" name="Google Shape;5882;p57"/>
          <p:cNvSpPr/>
          <p:nvPr/>
        </p:nvSpPr>
        <p:spPr>
          <a:xfrm>
            <a:off x="3126333" y="5509043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83" name="Google Shape;5883;p57"/>
          <p:cNvSpPr/>
          <p:nvPr/>
        </p:nvSpPr>
        <p:spPr>
          <a:xfrm>
            <a:off x="3452773" y="549412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84" name="Google Shape;5884;p57"/>
          <p:cNvSpPr/>
          <p:nvPr/>
        </p:nvSpPr>
        <p:spPr>
          <a:xfrm>
            <a:off x="3432076" y="5243084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85" name="Google Shape;5885;p57"/>
          <p:cNvSpPr/>
          <p:nvPr/>
        </p:nvSpPr>
        <p:spPr>
          <a:xfrm>
            <a:off x="2967355" y="49084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86" name="Google Shape;5886;p57"/>
          <p:cNvSpPr/>
          <p:nvPr/>
        </p:nvSpPr>
        <p:spPr>
          <a:xfrm>
            <a:off x="3089652" y="47201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87" name="Google Shape;5887;p57"/>
          <p:cNvSpPr/>
          <p:nvPr/>
        </p:nvSpPr>
        <p:spPr>
          <a:xfrm>
            <a:off x="2783909" y="4845679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88" name="Google Shape;5888;p57"/>
          <p:cNvSpPr txBox="1"/>
          <p:nvPr/>
        </p:nvSpPr>
        <p:spPr>
          <a:xfrm>
            <a:off x="3947367" y="6039104"/>
            <a:ext cx="7624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x1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889" name="Google Shape;5889;p57"/>
          <p:cNvSpPr txBox="1"/>
          <p:nvPr/>
        </p:nvSpPr>
        <p:spPr>
          <a:xfrm rot="-5400000">
            <a:off x="2024533" y="4421700"/>
            <a:ext cx="7624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x2</a:t>
            </a:r>
            <a:endParaRPr sz="16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890" name="Google Shape;5890;p57"/>
          <p:cNvCxnSpPr/>
          <p:nvPr/>
        </p:nvCxnSpPr>
        <p:spPr>
          <a:xfrm rot="10800000" flipH="1">
            <a:off x="2531033" y="3331767"/>
            <a:ext cx="16000" cy="29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91" name="Google Shape;5891;p57"/>
          <p:cNvSpPr/>
          <p:nvPr/>
        </p:nvSpPr>
        <p:spPr>
          <a:xfrm>
            <a:off x="3838376" y="550901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2" name="Google Shape;5892;p57"/>
          <p:cNvSpPr/>
          <p:nvPr/>
        </p:nvSpPr>
        <p:spPr>
          <a:xfrm>
            <a:off x="3088709" y="5150479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3" name="Google Shape;5893;p57"/>
          <p:cNvSpPr/>
          <p:nvPr/>
        </p:nvSpPr>
        <p:spPr>
          <a:xfrm>
            <a:off x="3373755" y="48068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4" name="Google Shape;5894;p57"/>
          <p:cNvSpPr/>
          <p:nvPr/>
        </p:nvSpPr>
        <p:spPr>
          <a:xfrm>
            <a:off x="3496052" y="46185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5" name="Google Shape;5895;p57"/>
          <p:cNvSpPr/>
          <p:nvPr/>
        </p:nvSpPr>
        <p:spPr>
          <a:xfrm>
            <a:off x="3495109" y="5048879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6" name="Google Shape;5896;p57"/>
          <p:cNvSpPr/>
          <p:nvPr/>
        </p:nvSpPr>
        <p:spPr>
          <a:xfrm>
            <a:off x="3881755" y="49084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7" name="Google Shape;5897;p57"/>
          <p:cNvSpPr/>
          <p:nvPr/>
        </p:nvSpPr>
        <p:spPr>
          <a:xfrm>
            <a:off x="4004052" y="47201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8" name="Google Shape;5898;p57"/>
          <p:cNvSpPr/>
          <p:nvPr/>
        </p:nvSpPr>
        <p:spPr>
          <a:xfrm>
            <a:off x="4003109" y="5150479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9" name="Google Shape;5899;p57"/>
          <p:cNvSpPr/>
          <p:nvPr/>
        </p:nvSpPr>
        <p:spPr>
          <a:xfrm>
            <a:off x="3780155" y="42988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0" name="Google Shape;5900;p57"/>
          <p:cNvSpPr/>
          <p:nvPr/>
        </p:nvSpPr>
        <p:spPr>
          <a:xfrm>
            <a:off x="3901509" y="4540879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1" name="Google Shape;5901;p57"/>
          <p:cNvSpPr/>
          <p:nvPr/>
        </p:nvSpPr>
        <p:spPr>
          <a:xfrm>
            <a:off x="3475355" y="42988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2" name="Google Shape;5902;p57"/>
          <p:cNvSpPr/>
          <p:nvPr/>
        </p:nvSpPr>
        <p:spPr>
          <a:xfrm>
            <a:off x="3272155" y="41972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3" name="Google Shape;5903;p57"/>
          <p:cNvSpPr/>
          <p:nvPr/>
        </p:nvSpPr>
        <p:spPr>
          <a:xfrm>
            <a:off x="3394452" y="40089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4" name="Google Shape;5904;p57"/>
          <p:cNvSpPr/>
          <p:nvPr/>
        </p:nvSpPr>
        <p:spPr>
          <a:xfrm>
            <a:off x="3025676" y="4531884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5" name="Google Shape;5905;p57"/>
          <p:cNvSpPr/>
          <p:nvPr/>
        </p:nvSpPr>
        <p:spPr>
          <a:xfrm>
            <a:off x="3068955" y="42988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6" name="Google Shape;5906;p57"/>
          <p:cNvSpPr/>
          <p:nvPr/>
        </p:nvSpPr>
        <p:spPr>
          <a:xfrm>
            <a:off x="3190309" y="4540879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7" name="Google Shape;5907;p57"/>
          <p:cNvSpPr/>
          <p:nvPr/>
        </p:nvSpPr>
        <p:spPr>
          <a:xfrm>
            <a:off x="3292852" y="46185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8" name="Google Shape;5908;p57"/>
          <p:cNvSpPr/>
          <p:nvPr/>
        </p:nvSpPr>
        <p:spPr>
          <a:xfrm>
            <a:off x="4410452" y="46185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9" name="Google Shape;5909;p57"/>
          <p:cNvSpPr/>
          <p:nvPr/>
        </p:nvSpPr>
        <p:spPr>
          <a:xfrm>
            <a:off x="4186555" y="46036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0" name="Google Shape;5910;p57"/>
          <p:cNvSpPr/>
          <p:nvPr/>
        </p:nvSpPr>
        <p:spPr>
          <a:xfrm>
            <a:off x="4410452" y="43137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1" name="Google Shape;5911;p57"/>
          <p:cNvSpPr/>
          <p:nvPr/>
        </p:nvSpPr>
        <p:spPr>
          <a:xfrm>
            <a:off x="4084955" y="53148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2" name="Google Shape;5912;p57"/>
          <p:cNvSpPr/>
          <p:nvPr/>
        </p:nvSpPr>
        <p:spPr>
          <a:xfrm>
            <a:off x="4308852" y="52281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3" name="Google Shape;5913;p57"/>
          <p:cNvSpPr/>
          <p:nvPr/>
        </p:nvSpPr>
        <p:spPr>
          <a:xfrm>
            <a:off x="4186555" y="51116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4" name="Google Shape;5914;p57"/>
          <p:cNvSpPr/>
          <p:nvPr/>
        </p:nvSpPr>
        <p:spPr>
          <a:xfrm>
            <a:off x="4308852" y="49233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5" name="Google Shape;5915;p57"/>
          <p:cNvSpPr/>
          <p:nvPr/>
        </p:nvSpPr>
        <p:spPr>
          <a:xfrm>
            <a:off x="4206309" y="5556879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6" name="Google Shape;5916;p57"/>
          <p:cNvSpPr/>
          <p:nvPr/>
        </p:nvSpPr>
        <p:spPr>
          <a:xfrm>
            <a:off x="3902452" y="53297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7" name="Google Shape;5917;p57"/>
          <p:cNvSpPr/>
          <p:nvPr/>
        </p:nvSpPr>
        <p:spPr>
          <a:xfrm>
            <a:off x="3576955" y="40956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8" name="Google Shape;5918;p57"/>
          <p:cNvSpPr/>
          <p:nvPr/>
        </p:nvSpPr>
        <p:spPr>
          <a:xfrm>
            <a:off x="3800852" y="40089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9" name="Google Shape;5919;p57"/>
          <p:cNvSpPr/>
          <p:nvPr/>
        </p:nvSpPr>
        <p:spPr>
          <a:xfrm>
            <a:off x="4288155" y="44004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0" name="Google Shape;5920;p57"/>
          <p:cNvSpPr/>
          <p:nvPr/>
        </p:nvSpPr>
        <p:spPr>
          <a:xfrm>
            <a:off x="3983355" y="44004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1" name="Google Shape;5921;p57"/>
          <p:cNvSpPr/>
          <p:nvPr/>
        </p:nvSpPr>
        <p:spPr>
          <a:xfrm>
            <a:off x="3780155" y="37908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2" name="Google Shape;5922;p57"/>
          <p:cNvSpPr/>
          <p:nvPr/>
        </p:nvSpPr>
        <p:spPr>
          <a:xfrm>
            <a:off x="4004052" y="38057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3" name="Google Shape;5923;p57"/>
          <p:cNvSpPr/>
          <p:nvPr/>
        </p:nvSpPr>
        <p:spPr>
          <a:xfrm>
            <a:off x="3678555" y="47052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4" name="Google Shape;5924;p57"/>
          <p:cNvSpPr/>
          <p:nvPr/>
        </p:nvSpPr>
        <p:spPr>
          <a:xfrm>
            <a:off x="4084955" y="41972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5" name="Google Shape;5925;p57"/>
          <p:cNvSpPr/>
          <p:nvPr/>
        </p:nvSpPr>
        <p:spPr>
          <a:xfrm>
            <a:off x="4207252" y="40089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6" name="Google Shape;5926;p57"/>
          <p:cNvSpPr/>
          <p:nvPr/>
        </p:nvSpPr>
        <p:spPr>
          <a:xfrm>
            <a:off x="2967355" y="5213237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7" name="Google Shape;5927;p57"/>
          <p:cNvSpPr/>
          <p:nvPr/>
        </p:nvSpPr>
        <p:spPr>
          <a:xfrm>
            <a:off x="3292852" y="49233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8" name="Google Shape;5928;p57"/>
          <p:cNvSpPr/>
          <p:nvPr/>
        </p:nvSpPr>
        <p:spPr>
          <a:xfrm>
            <a:off x="3291909" y="5353679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9" name="Google Shape;5929;p57"/>
          <p:cNvSpPr/>
          <p:nvPr/>
        </p:nvSpPr>
        <p:spPr>
          <a:xfrm>
            <a:off x="3699252" y="5228160"/>
            <a:ext cx="80800" cy="101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930" name="Google Shape;5930;p57"/>
          <p:cNvCxnSpPr/>
          <p:nvPr/>
        </p:nvCxnSpPr>
        <p:spPr>
          <a:xfrm>
            <a:off x="2465433" y="5796300"/>
            <a:ext cx="14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1" name="Google Shape;5931;p57"/>
          <p:cNvCxnSpPr/>
          <p:nvPr/>
        </p:nvCxnSpPr>
        <p:spPr>
          <a:xfrm>
            <a:off x="2465433" y="3561100"/>
            <a:ext cx="14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2" name="Google Shape;5932;p57"/>
          <p:cNvSpPr/>
          <p:nvPr/>
        </p:nvSpPr>
        <p:spPr>
          <a:xfrm>
            <a:off x="2565975" y="3629436"/>
            <a:ext cx="1940967" cy="2098500"/>
          </a:xfrm>
          <a:custGeom>
            <a:avLst/>
            <a:gdLst/>
            <a:ahLst/>
            <a:cxnLst/>
            <a:rect l="l" t="t" r="r" b="b"/>
            <a:pathLst>
              <a:path w="58229" h="62955" extrusionOk="0">
                <a:moveTo>
                  <a:pt x="5923" y="54508"/>
                </a:moveTo>
                <a:cubicBezTo>
                  <a:pt x="3903" y="50821"/>
                  <a:pt x="-1551" y="45671"/>
                  <a:pt x="469" y="37540"/>
                </a:cubicBezTo>
                <a:cubicBezTo>
                  <a:pt x="2489" y="29410"/>
                  <a:pt x="10418" y="11684"/>
                  <a:pt x="18044" y="5725"/>
                </a:cubicBezTo>
                <a:cubicBezTo>
                  <a:pt x="25670" y="-234"/>
                  <a:pt x="39557" y="-1345"/>
                  <a:pt x="46223" y="1786"/>
                </a:cubicBezTo>
                <a:cubicBezTo>
                  <a:pt x="52889" y="4917"/>
                  <a:pt x="57434" y="14764"/>
                  <a:pt x="58040" y="24511"/>
                </a:cubicBezTo>
                <a:cubicBezTo>
                  <a:pt x="58646" y="34258"/>
                  <a:pt x="57434" y="54408"/>
                  <a:pt x="49859" y="60266"/>
                </a:cubicBezTo>
                <a:cubicBezTo>
                  <a:pt x="42284" y="66124"/>
                  <a:pt x="19912" y="60620"/>
                  <a:pt x="12589" y="59660"/>
                </a:cubicBezTo>
                <a:cubicBezTo>
                  <a:pt x="5266" y="58700"/>
                  <a:pt x="7943" y="58195"/>
                  <a:pt x="5923" y="54508"/>
                </a:cubicBez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933" name="Google Shape;5933;p57"/>
          <p:cNvCxnSpPr/>
          <p:nvPr/>
        </p:nvCxnSpPr>
        <p:spPr>
          <a:xfrm>
            <a:off x="2718800" y="6099300"/>
            <a:ext cx="0" cy="1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4" name="Google Shape;5934;p57"/>
          <p:cNvCxnSpPr/>
          <p:nvPr/>
        </p:nvCxnSpPr>
        <p:spPr>
          <a:xfrm>
            <a:off x="4547600" y="6099300"/>
            <a:ext cx="0" cy="1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35" name="Google Shape;5935;p57"/>
          <p:cNvGrpSpPr/>
          <p:nvPr/>
        </p:nvGrpSpPr>
        <p:grpSpPr>
          <a:xfrm>
            <a:off x="6309960" y="3638220"/>
            <a:ext cx="2438400" cy="2438400"/>
            <a:chOff x="3185745" y="2892265"/>
            <a:chExt cx="1828800" cy="1828800"/>
          </a:xfrm>
        </p:grpSpPr>
        <p:cxnSp>
          <p:nvCxnSpPr>
            <p:cNvPr id="5936" name="Google Shape;5936;p57"/>
            <p:cNvCxnSpPr/>
            <p:nvPr/>
          </p:nvCxnSpPr>
          <p:spPr>
            <a:xfrm rot="10800000">
              <a:off x="3185745" y="3862276"/>
              <a:ext cx="1828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5937" name="Google Shape;5937;p57"/>
            <p:cNvCxnSpPr/>
            <p:nvPr/>
          </p:nvCxnSpPr>
          <p:spPr>
            <a:xfrm rot="10800000" flipH="1">
              <a:off x="4096388" y="2892265"/>
              <a:ext cx="7500" cy="18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5938" name="Google Shape;5938;p57"/>
          <p:cNvGrpSpPr/>
          <p:nvPr/>
        </p:nvGrpSpPr>
        <p:grpSpPr>
          <a:xfrm>
            <a:off x="6801308" y="4194104"/>
            <a:ext cx="1455725" cy="1326672"/>
            <a:chOff x="3376256" y="3069614"/>
            <a:chExt cx="1455725" cy="1573875"/>
          </a:xfrm>
        </p:grpSpPr>
        <p:sp>
          <p:nvSpPr>
            <p:cNvPr id="5939" name="Google Shape;5939;p57"/>
            <p:cNvSpPr/>
            <p:nvPr/>
          </p:nvSpPr>
          <p:spPr>
            <a:xfrm>
              <a:off x="3716350" y="4436582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0" name="Google Shape;5940;p57"/>
            <p:cNvSpPr/>
            <p:nvPr/>
          </p:nvSpPr>
          <p:spPr>
            <a:xfrm>
              <a:off x="3961180" y="442539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1" name="Google Shape;5941;p57"/>
            <p:cNvSpPr/>
            <p:nvPr/>
          </p:nvSpPr>
          <p:spPr>
            <a:xfrm>
              <a:off x="3945657" y="42371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2" name="Google Shape;5942;p57"/>
            <p:cNvSpPr/>
            <p:nvPr/>
          </p:nvSpPr>
          <p:spPr>
            <a:xfrm>
              <a:off x="35971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3" name="Google Shape;5943;p57"/>
            <p:cNvSpPr/>
            <p:nvPr/>
          </p:nvSpPr>
          <p:spPr>
            <a:xfrm>
              <a:off x="36888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4" name="Google Shape;5944;p57"/>
            <p:cNvSpPr/>
            <p:nvPr/>
          </p:nvSpPr>
          <p:spPr>
            <a:xfrm>
              <a:off x="3459532" y="3939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5" name="Google Shape;5945;p57"/>
            <p:cNvSpPr/>
            <p:nvPr/>
          </p:nvSpPr>
          <p:spPr>
            <a:xfrm>
              <a:off x="4250382" y="443656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6" name="Google Shape;5946;p57"/>
            <p:cNvSpPr/>
            <p:nvPr/>
          </p:nvSpPr>
          <p:spPr>
            <a:xfrm>
              <a:off x="36881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7" name="Google Shape;5947;p57"/>
            <p:cNvSpPr/>
            <p:nvPr/>
          </p:nvSpPr>
          <p:spPr>
            <a:xfrm>
              <a:off x="3901916" y="3909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8" name="Google Shape;5948;p57"/>
            <p:cNvSpPr/>
            <p:nvPr/>
          </p:nvSpPr>
          <p:spPr>
            <a:xfrm>
              <a:off x="39936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9" name="Google Shape;5949;p57"/>
            <p:cNvSpPr/>
            <p:nvPr/>
          </p:nvSpPr>
          <p:spPr>
            <a:xfrm>
              <a:off x="3992932" y="4091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0" name="Google Shape;5950;p57"/>
            <p:cNvSpPr/>
            <p:nvPr/>
          </p:nvSpPr>
          <p:spPr>
            <a:xfrm>
              <a:off x="42829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1" name="Google Shape;5951;p57"/>
            <p:cNvSpPr/>
            <p:nvPr/>
          </p:nvSpPr>
          <p:spPr>
            <a:xfrm>
              <a:off x="43746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2" name="Google Shape;5952;p57"/>
            <p:cNvSpPr/>
            <p:nvPr/>
          </p:nvSpPr>
          <p:spPr>
            <a:xfrm>
              <a:off x="43739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3" name="Google Shape;5953;p57"/>
            <p:cNvSpPr/>
            <p:nvPr/>
          </p:nvSpPr>
          <p:spPr>
            <a:xfrm>
              <a:off x="42067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4" name="Google Shape;5954;p57"/>
            <p:cNvSpPr/>
            <p:nvPr/>
          </p:nvSpPr>
          <p:spPr>
            <a:xfrm>
              <a:off x="42977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5" name="Google Shape;5955;p57"/>
            <p:cNvSpPr/>
            <p:nvPr/>
          </p:nvSpPr>
          <p:spPr>
            <a:xfrm>
              <a:off x="39781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6" name="Google Shape;5956;p57"/>
            <p:cNvSpPr/>
            <p:nvPr/>
          </p:nvSpPr>
          <p:spPr>
            <a:xfrm>
              <a:off x="38257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7" name="Google Shape;5957;p57"/>
            <p:cNvSpPr/>
            <p:nvPr/>
          </p:nvSpPr>
          <p:spPr>
            <a:xfrm>
              <a:off x="39174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8" name="Google Shape;5958;p57"/>
            <p:cNvSpPr/>
            <p:nvPr/>
          </p:nvSpPr>
          <p:spPr>
            <a:xfrm>
              <a:off x="3640857" y="37037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9" name="Google Shape;5959;p57"/>
            <p:cNvSpPr/>
            <p:nvPr/>
          </p:nvSpPr>
          <p:spPr>
            <a:xfrm>
              <a:off x="36733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0" name="Google Shape;5960;p57"/>
            <p:cNvSpPr/>
            <p:nvPr/>
          </p:nvSpPr>
          <p:spPr>
            <a:xfrm>
              <a:off x="37643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1" name="Google Shape;5961;p57"/>
            <p:cNvSpPr/>
            <p:nvPr/>
          </p:nvSpPr>
          <p:spPr>
            <a:xfrm>
              <a:off x="38412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2" name="Google Shape;5962;p57"/>
            <p:cNvSpPr/>
            <p:nvPr/>
          </p:nvSpPr>
          <p:spPr>
            <a:xfrm>
              <a:off x="46794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3" name="Google Shape;5963;p57"/>
            <p:cNvSpPr/>
            <p:nvPr/>
          </p:nvSpPr>
          <p:spPr>
            <a:xfrm>
              <a:off x="4511516" y="3757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4" name="Google Shape;5964;p57"/>
            <p:cNvSpPr/>
            <p:nvPr/>
          </p:nvSpPr>
          <p:spPr>
            <a:xfrm>
              <a:off x="4679439" y="3540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5" name="Google Shape;5965;p57"/>
            <p:cNvSpPr/>
            <p:nvPr/>
          </p:nvSpPr>
          <p:spPr>
            <a:xfrm>
              <a:off x="4435316" y="4290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6" name="Google Shape;5966;p57"/>
            <p:cNvSpPr/>
            <p:nvPr/>
          </p:nvSpPr>
          <p:spPr>
            <a:xfrm>
              <a:off x="46032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7" name="Google Shape;5967;p57"/>
            <p:cNvSpPr/>
            <p:nvPr/>
          </p:nvSpPr>
          <p:spPr>
            <a:xfrm>
              <a:off x="4511516" y="4138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8" name="Google Shape;5968;p57"/>
            <p:cNvSpPr/>
            <p:nvPr/>
          </p:nvSpPr>
          <p:spPr>
            <a:xfrm>
              <a:off x="4603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9" name="Google Shape;5969;p57"/>
            <p:cNvSpPr/>
            <p:nvPr/>
          </p:nvSpPr>
          <p:spPr>
            <a:xfrm>
              <a:off x="4526332" y="4472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0" name="Google Shape;5970;p57"/>
            <p:cNvSpPr/>
            <p:nvPr/>
          </p:nvSpPr>
          <p:spPr>
            <a:xfrm>
              <a:off x="4298439" y="4302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1" name="Google Shape;5971;p57"/>
            <p:cNvSpPr/>
            <p:nvPr/>
          </p:nvSpPr>
          <p:spPr>
            <a:xfrm>
              <a:off x="4054316" y="3376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2" name="Google Shape;5972;p57"/>
            <p:cNvSpPr/>
            <p:nvPr/>
          </p:nvSpPr>
          <p:spPr>
            <a:xfrm>
              <a:off x="42222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3" name="Google Shape;5973;p57"/>
            <p:cNvSpPr/>
            <p:nvPr/>
          </p:nvSpPr>
          <p:spPr>
            <a:xfrm>
              <a:off x="45877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4" name="Google Shape;5974;p57"/>
            <p:cNvSpPr/>
            <p:nvPr/>
          </p:nvSpPr>
          <p:spPr>
            <a:xfrm>
              <a:off x="43591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5" name="Google Shape;5975;p57"/>
            <p:cNvSpPr/>
            <p:nvPr/>
          </p:nvSpPr>
          <p:spPr>
            <a:xfrm>
              <a:off x="4206716" y="3147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6" name="Google Shape;5976;p57"/>
            <p:cNvSpPr/>
            <p:nvPr/>
          </p:nvSpPr>
          <p:spPr>
            <a:xfrm>
              <a:off x="4374639" y="3159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7" name="Google Shape;5977;p57"/>
            <p:cNvSpPr/>
            <p:nvPr/>
          </p:nvSpPr>
          <p:spPr>
            <a:xfrm>
              <a:off x="4130516" y="3833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8" name="Google Shape;5978;p57"/>
            <p:cNvSpPr/>
            <p:nvPr/>
          </p:nvSpPr>
          <p:spPr>
            <a:xfrm>
              <a:off x="44353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9" name="Google Shape;5979;p57"/>
            <p:cNvSpPr/>
            <p:nvPr/>
          </p:nvSpPr>
          <p:spPr>
            <a:xfrm>
              <a:off x="45270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0" name="Google Shape;5980;p57"/>
            <p:cNvSpPr/>
            <p:nvPr/>
          </p:nvSpPr>
          <p:spPr>
            <a:xfrm>
              <a:off x="3597116" y="4214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1" name="Google Shape;5981;p57"/>
            <p:cNvSpPr/>
            <p:nvPr/>
          </p:nvSpPr>
          <p:spPr>
            <a:xfrm>
              <a:off x="3841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2" name="Google Shape;5982;p57"/>
            <p:cNvSpPr/>
            <p:nvPr/>
          </p:nvSpPr>
          <p:spPr>
            <a:xfrm>
              <a:off x="3840532" y="4320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3" name="Google Shape;5983;p57"/>
            <p:cNvSpPr/>
            <p:nvPr/>
          </p:nvSpPr>
          <p:spPr>
            <a:xfrm>
              <a:off x="41460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4" name="Google Shape;5984;p57"/>
            <p:cNvSpPr/>
            <p:nvPr/>
          </p:nvSpPr>
          <p:spPr>
            <a:xfrm>
              <a:off x="3376256" y="3069614"/>
              <a:ext cx="1455725" cy="1573875"/>
            </a:xfrm>
            <a:custGeom>
              <a:avLst/>
              <a:gdLst/>
              <a:ahLst/>
              <a:cxnLst/>
              <a:rect l="l" t="t" r="r" b="b"/>
              <a:pathLst>
                <a:path w="58229" h="62955" extrusionOk="0">
                  <a:moveTo>
                    <a:pt x="5923" y="54508"/>
                  </a:moveTo>
                  <a:cubicBezTo>
                    <a:pt x="3903" y="50821"/>
                    <a:pt x="-1551" y="45671"/>
                    <a:pt x="469" y="37540"/>
                  </a:cubicBezTo>
                  <a:cubicBezTo>
                    <a:pt x="2489" y="29410"/>
                    <a:pt x="10418" y="11684"/>
                    <a:pt x="18044" y="5725"/>
                  </a:cubicBezTo>
                  <a:cubicBezTo>
                    <a:pt x="25670" y="-234"/>
                    <a:pt x="39557" y="-1345"/>
                    <a:pt x="46223" y="1786"/>
                  </a:cubicBezTo>
                  <a:cubicBezTo>
                    <a:pt x="52889" y="4917"/>
                    <a:pt x="57434" y="14764"/>
                    <a:pt x="58040" y="24511"/>
                  </a:cubicBezTo>
                  <a:cubicBezTo>
                    <a:pt x="58646" y="34258"/>
                    <a:pt x="57434" y="54408"/>
                    <a:pt x="49859" y="60266"/>
                  </a:cubicBezTo>
                  <a:cubicBezTo>
                    <a:pt x="42284" y="66124"/>
                    <a:pt x="19912" y="60620"/>
                    <a:pt x="12589" y="59660"/>
                  </a:cubicBezTo>
                  <a:cubicBezTo>
                    <a:pt x="5266" y="58700"/>
                    <a:pt x="7943" y="58195"/>
                    <a:pt x="5923" y="545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5985" name="Google Shape;5985;p57"/>
          <p:cNvSpPr/>
          <p:nvPr/>
        </p:nvSpPr>
        <p:spPr>
          <a:xfrm>
            <a:off x="6657367" y="3985633"/>
            <a:ext cx="1743600" cy="1743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86" name="Google Shape;5986;p57"/>
          <p:cNvSpPr txBox="1"/>
          <p:nvPr/>
        </p:nvSpPr>
        <p:spPr>
          <a:xfrm>
            <a:off x="7705833" y="3561104"/>
            <a:ext cx="7624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rgbClr val="00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r=1</a:t>
            </a:r>
            <a:endParaRPr sz="1600" i="1">
              <a:solidFill>
                <a:srgbClr val="0000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87" name="Google Shape;5987;p57"/>
          <p:cNvSpPr/>
          <p:nvPr/>
        </p:nvSpPr>
        <p:spPr>
          <a:xfrm>
            <a:off x="5088800" y="4755367"/>
            <a:ext cx="946400" cy="1820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88" name="Google Shape;5988;p57"/>
          <p:cNvSpPr txBox="1"/>
          <p:nvPr/>
        </p:nvSpPr>
        <p:spPr>
          <a:xfrm>
            <a:off x="8198367" y="4908437"/>
            <a:ext cx="7624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x1</a:t>
            </a:r>
            <a:endParaRPr sz="1335" i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89" name="Google Shape;5989;p57"/>
          <p:cNvSpPr txBox="1"/>
          <p:nvPr/>
        </p:nvSpPr>
        <p:spPr>
          <a:xfrm rot="-5400000">
            <a:off x="6939033" y="3561100"/>
            <a:ext cx="6572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x2</a:t>
            </a:r>
            <a:endParaRPr sz="133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90" name="Google Shape;5990;p57"/>
          <p:cNvSpPr txBox="1"/>
          <p:nvPr/>
        </p:nvSpPr>
        <p:spPr>
          <a:xfrm>
            <a:off x="9379585" y="1242695"/>
            <a:ext cx="2030095" cy="41529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DropOut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91" name="Google Shape;5991;p57"/>
          <p:cNvSpPr txBox="1"/>
          <p:nvPr/>
        </p:nvSpPr>
        <p:spPr>
          <a:xfrm>
            <a:off x="8960485" y="4662170"/>
            <a:ext cx="2699385" cy="39243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Normalization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95" name="Shape 5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96" name="Google Shape;5996;p58"/>
          <p:cNvCxnSpPr/>
          <p:nvPr/>
        </p:nvCxnSpPr>
        <p:spPr>
          <a:xfrm rot="10800000">
            <a:off x="1787917" y="2097233"/>
            <a:ext cx="1743600" cy="1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997" name="Google Shape;5997;p58"/>
          <p:cNvCxnSpPr/>
          <p:nvPr/>
        </p:nvCxnSpPr>
        <p:spPr>
          <a:xfrm rot="10800000" flipH="1">
            <a:off x="1834551" y="370220"/>
            <a:ext cx="3600" cy="17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998" name="Google Shape;5998;p58"/>
          <p:cNvCxnSpPr/>
          <p:nvPr/>
        </p:nvCxnSpPr>
        <p:spPr>
          <a:xfrm rot="10800000" flipH="1">
            <a:off x="1049267" y="2086833"/>
            <a:ext cx="784000" cy="9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5999" name="Google Shape;5999;p58"/>
          <p:cNvSpPr/>
          <p:nvPr/>
        </p:nvSpPr>
        <p:spPr>
          <a:xfrm rot="-2308403">
            <a:off x="1100251" y="1436291"/>
            <a:ext cx="1958367" cy="555419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000" name="Google Shape;6000;p58"/>
          <p:cNvCxnSpPr>
            <a:stCxn id="5999" idx="2"/>
            <a:endCxn id="5999" idx="6"/>
          </p:cNvCxnSpPr>
          <p:nvPr/>
        </p:nvCxnSpPr>
        <p:spPr>
          <a:xfrm rot="10800000" flipH="1">
            <a:off x="1312833" y="1104800"/>
            <a:ext cx="1533200" cy="1218400"/>
          </a:xfrm>
          <a:prstGeom prst="curvedConnector5">
            <a:avLst>
              <a:gd name="adj1" fmla="val 11366"/>
              <a:gd name="adj2" fmla="val -29162"/>
              <a:gd name="adj3" fmla="val 114793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6001" name="Google Shape;6001;p58"/>
          <p:cNvGrpSpPr/>
          <p:nvPr/>
        </p:nvGrpSpPr>
        <p:grpSpPr>
          <a:xfrm>
            <a:off x="4362733" y="371953"/>
            <a:ext cx="2053200" cy="1743600"/>
            <a:chOff x="3642775" y="181165"/>
            <a:chExt cx="1539900" cy="1307700"/>
          </a:xfrm>
        </p:grpSpPr>
        <p:cxnSp>
          <p:nvCxnSpPr>
            <p:cNvPr id="6002" name="Google Shape;6002;p58"/>
            <p:cNvCxnSpPr/>
            <p:nvPr/>
          </p:nvCxnSpPr>
          <p:spPr>
            <a:xfrm rot="10800000">
              <a:off x="3662020" y="1469724"/>
              <a:ext cx="1463100" cy="1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6003" name="Google Shape;6003;p58"/>
            <p:cNvCxnSpPr/>
            <p:nvPr/>
          </p:nvCxnSpPr>
          <p:spPr>
            <a:xfrm rot="10800000" flipH="1">
              <a:off x="3655713" y="181165"/>
              <a:ext cx="9300" cy="130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6004" name="Google Shape;6004;p58"/>
            <p:cNvSpPr/>
            <p:nvPr/>
          </p:nvSpPr>
          <p:spPr>
            <a:xfrm rot="-1694975">
              <a:off x="3650545" y="634758"/>
              <a:ext cx="1524360" cy="41649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5" name="Google Shape;6005;p58"/>
            <p:cNvSpPr/>
            <p:nvPr/>
          </p:nvSpPr>
          <p:spPr>
            <a:xfrm rot="-1697709">
              <a:off x="3822041" y="672947"/>
              <a:ext cx="1244268" cy="275012"/>
            </a:xfrm>
            <a:prstGeom prst="ellipse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6" name="Google Shape;6006;p58"/>
            <p:cNvSpPr/>
            <p:nvPr/>
          </p:nvSpPr>
          <p:spPr>
            <a:xfrm rot="-1698362">
              <a:off x="4062372" y="757773"/>
              <a:ext cx="662406" cy="170453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07" name="Google Shape;6007;p58"/>
          <p:cNvSpPr txBox="1"/>
          <p:nvPr/>
        </p:nvSpPr>
        <p:spPr>
          <a:xfrm>
            <a:off x="3093233" y="2097233"/>
            <a:ext cx="555600" cy="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08" name="Google Shape;6008;p58"/>
          <p:cNvSpPr txBox="1"/>
          <p:nvPr/>
        </p:nvSpPr>
        <p:spPr>
          <a:xfrm>
            <a:off x="5868567" y="1974900"/>
            <a:ext cx="555600" cy="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09" name="Google Shape;6009;p58"/>
          <p:cNvSpPr txBox="1"/>
          <p:nvPr/>
        </p:nvSpPr>
        <p:spPr>
          <a:xfrm>
            <a:off x="1011600" y="2823151"/>
            <a:ext cx="504400" cy="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10" name="Google Shape;6010;p58"/>
          <p:cNvSpPr txBox="1"/>
          <p:nvPr/>
        </p:nvSpPr>
        <p:spPr>
          <a:xfrm>
            <a:off x="1343233" y="451333"/>
            <a:ext cx="504400" cy="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J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6011" name="Google Shape;6011;p58"/>
          <p:cNvGrpSpPr/>
          <p:nvPr/>
        </p:nvGrpSpPr>
        <p:grpSpPr>
          <a:xfrm>
            <a:off x="1316400" y="3724800"/>
            <a:ext cx="2686643" cy="3018200"/>
            <a:chOff x="758700" y="2412600"/>
            <a:chExt cx="2014982" cy="2263650"/>
          </a:xfrm>
        </p:grpSpPr>
        <p:grpSp>
          <p:nvGrpSpPr>
            <p:cNvPr id="6012" name="Google Shape;6012;p58"/>
            <p:cNvGrpSpPr/>
            <p:nvPr/>
          </p:nvGrpSpPr>
          <p:grpSpPr>
            <a:xfrm>
              <a:off x="778832" y="2481240"/>
              <a:ext cx="1994850" cy="1972060"/>
              <a:chOff x="777650" y="2639865"/>
              <a:chExt cx="1994850" cy="1972060"/>
            </a:xfrm>
          </p:grpSpPr>
          <p:cxnSp>
            <p:nvCxnSpPr>
              <p:cNvPr id="6013" name="Google Shape;6013;p58"/>
              <p:cNvCxnSpPr/>
              <p:nvPr/>
            </p:nvCxnSpPr>
            <p:spPr>
              <a:xfrm rot="10800000">
                <a:off x="1379600" y="3927325"/>
                <a:ext cx="13929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6014" name="Google Shape;6014;p58"/>
              <p:cNvCxnSpPr/>
              <p:nvPr/>
            </p:nvCxnSpPr>
            <p:spPr>
              <a:xfrm rot="10800000" flipH="1">
                <a:off x="1375913" y="2639865"/>
                <a:ext cx="2700" cy="13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6015" name="Google Shape;6015;p58"/>
              <p:cNvCxnSpPr/>
              <p:nvPr/>
            </p:nvCxnSpPr>
            <p:spPr>
              <a:xfrm rot="10800000" flipH="1">
                <a:off x="777650" y="3935125"/>
                <a:ext cx="589800" cy="67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</p:grpSp>
        <p:sp>
          <p:nvSpPr>
            <p:cNvPr id="6016" name="Google Shape;6016;p58"/>
            <p:cNvSpPr/>
            <p:nvPr/>
          </p:nvSpPr>
          <p:spPr>
            <a:xfrm>
              <a:off x="901378" y="2753562"/>
              <a:ext cx="1468800" cy="4164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017" name="Google Shape;6017;p58"/>
            <p:cNvCxnSpPr>
              <a:stCxn id="6016" idx="2"/>
              <a:endCxn id="6016" idx="6"/>
            </p:cNvCxnSpPr>
            <p:nvPr/>
          </p:nvCxnSpPr>
          <p:spPr>
            <a:xfrm>
              <a:off x="901378" y="2961762"/>
              <a:ext cx="1468800" cy="600"/>
            </a:xfrm>
            <a:prstGeom prst="curvedConnector5">
              <a:avLst>
                <a:gd name="adj1" fmla="val 6102"/>
                <a:gd name="adj2" fmla="val 213456378"/>
                <a:gd name="adj3" fmla="val 96870"/>
              </a:avLst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6018" name="Google Shape;6018;p58"/>
            <p:cNvSpPr txBox="1"/>
            <p:nvPr/>
          </p:nvSpPr>
          <p:spPr>
            <a:xfrm>
              <a:off x="2318275" y="3796475"/>
              <a:ext cx="4167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w1</a:t>
              </a:r>
              <a:endParaRPr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6019" name="Google Shape;6019;p58"/>
            <p:cNvSpPr txBox="1"/>
            <p:nvPr/>
          </p:nvSpPr>
          <p:spPr>
            <a:xfrm>
              <a:off x="758700" y="43579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w2</a:t>
              </a:r>
              <a:endParaRPr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6020" name="Google Shape;6020;p58"/>
            <p:cNvSpPr txBox="1"/>
            <p:nvPr/>
          </p:nvSpPr>
          <p:spPr>
            <a:xfrm>
              <a:off x="1150025" y="241260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J</a:t>
              </a:r>
              <a:endParaRPr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grpSp>
        <p:nvGrpSpPr>
          <p:cNvPr id="6021" name="Google Shape;6021;p58"/>
          <p:cNvGrpSpPr/>
          <p:nvPr/>
        </p:nvGrpSpPr>
        <p:grpSpPr>
          <a:xfrm>
            <a:off x="4345017" y="3816333"/>
            <a:ext cx="2579984" cy="2107333"/>
            <a:chOff x="2953963" y="2709850"/>
            <a:chExt cx="1934988" cy="1580500"/>
          </a:xfrm>
        </p:grpSpPr>
        <p:grpSp>
          <p:nvGrpSpPr>
            <p:cNvPr id="6022" name="Google Shape;6022;p58"/>
            <p:cNvGrpSpPr/>
            <p:nvPr/>
          </p:nvGrpSpPr>
          <p:grpSpPr>
            <a:xfrm>
              <a:off x="3361188" y="2717365"/>
              <a:ext cx="1463108" cy="1307700"/>
              <a:chOff x="3655713" y="257365"/>
              <a:chExt cx="1463108" cy="1307700"/>
            </a:xfrm>
          </p:grpSpPr>
          <p:cxnSp>
            <p:nvCxnSpPr>
              <p:cNvPr id="6023" name="Google Shape;6023;p58"/>
              <p:cNvCxnSpPr/>
              <p:nvPr/>
            </p:nvCxnSpPr>
            <p:spPr>
              <a:xfrm rot="10800000">
                <a:off x="3655720" y="1512053"/>
                <a:ext cx="1463100" cy="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6024" name="Google Shape;6024;p58"/>
              <p:cNvCxnSpPr/>
              <p:nvPr/>
            </p:nvCxnSpPr>
            <p:spPr>
              <a:xfrm rot="10800000" flipH="1">
                <a:off x="3655713" y="257365"/>
                <a:ext cx="930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6025" name="Google Shape;6025;p58"/>
            <p:cNvSpPr/>
            <p:nvPr/>
          </p:nvSpPr>
          <p:spPr>
            <a:xfrm>
              <a:off x="3512550" y="2803925"/>
              <a:ext cx="1077600" cy="10707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6" name="Google Shape;6026;p58"/>
            <p:cNvSpPr/>
            <p:nvPr/>
          </p:nvSpPr>
          <p:spPr>
            <a:xfrm>
              <a:off x="3645150" y="2957375"/>
              <a:ext cx="812400" cy="7638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7" name="Google Shape;6027;p58"/>
            <p:cNvSpPr/>
            <p:nvPr/>
          </p:nvSpPr>
          <p:spPr>
            <a:xfrm>
              <a:off x="3843000" y="3112025"/>
              <a:ext cx="416700" cy="454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8" name="Google Shape;6028;p58"/>
            <p:cNvSpPr txBox="1"/>
            <p:nvPr/>
          </p:nvSpPr>
          <p:spPr>
            <a:xfrm>
              <a:off x="4510650" y="39720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w1</a:t>
              </a:r>
              <a:endParaRPr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6029" name="Google Shape;6029;p58"/>
            <p:cNvSpPr txBox="1"/>
            <p:nvPr/>
          </p:nvSpPr>
          <p:spPr>
            <a:xfrm>
              <a:off x="2953963" y="27098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w2</a:t>
              </a:r>
              <a:endParaRPr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6030" name="Google Shape;6030;p58"/>
          <p:cNvSpPr txBox="1"/>
          <p:nvPr/>
        </p:nvSpPr>
        <p:spPr>
          <a:xfrm>
            <a:off x="3819784" y="370233"/>
            <a:ext cx="504400" cy="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31" name="Google Shape;6031;p58"/>
          <p:cNvSpPr txBox="1"/>
          <p:nvPr/>
        </p:nvSpPr>
        <p:spPr>
          <a:xfrm>
            <a:off x="3018833" y="2761167"/>
            <a:ext cx="3077200" cy="318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Before Normalization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32" name="Google Shape;6032;p58"/>
          <p:cNvSpPr txBox="1"/>
          <p:nvPr/>
        </p:nvSpPr>
        <p:spPr>
          <a:xfrm>
            <a:off x="3018833" y="6145933"/>
            <a:ext cx="3077200" cy="318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After Normalization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33" name="Google Shape;6033;p58"/>
          <p:cNvSpPr txBox="1"/>
          <p:nvPr/>
        </p:nvSpPr>
        <p:spPr>
          <a:xfrm>
            <a:off x="8438151" y="376733"/>
            <a:ext cx="3077200" cy="318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Early stopping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034" name="Google Shape;6034;p58"/>
          <p:cNvCxnSpPr/>
          <p:nvPr/>
        </p:nvCxnSpPr>
        <p:spPr>
          <a:xfrm rot="10800000">
            <a:off x="8040800" y="3746933"/>
            <a:ext cx="3457600" cy="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6035" name="Google Shape;6035;p58"/>
          <p:cNvCxnSpPr/>
          <p:nvPr/>
        </p:nvCxnSpPr>
        <p:spPr>
          <a:xfrm rot="10800000">
            <a:off x="8040992" y="933648"/>
            <a:ext cx="5600" cy="28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036" name="Google Shape;6036;p58"/>
          <p:cNvCxnSpPr/>
          <p:nvPr/>
        </p:nvCxnSpPr>
        <p:spPr>
          <a:xfrm>
            <a:off x="8087667" y="1293767"/>
            <a:ext cx="3115600" cy="2314000"/>
          </a:xfrm>
          <a:prstGeom prst="curvedConnector3">
            <a:avLst>
              <a:gd name="adj1" fmla="val 8289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037" name="Google Shape;6037;p58"/>
          <p:cNvCxnSpPr/>
          <p:nvPr/>
        </p:nvCxnSpPr>
        <p:spPr>
          <a:xfrm>
            <a:off x="8040800" y="1405733"/>
            <a:ext cx="2416000" cy="1888800"/>
          </a:xfrm>
          <a:prstGeom prst="curvedConnector3">
            <a:avLst>
              <a:gd name="adj1" fmla="val 11104"/>
            </a:avLst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6038" name="Google Shape;6038;p58"/>
          <p:cNvSpPr/>
          <p:nvPr/>
        </p:nvSpPr>
        <p:spPr>
          <a:xfrm rot="-818997">
            <a:off x="10474700" y="3007900"/>
            <a:ext cx="580727" cy="221244"/>
          </a:xfrm>
          <a:custGeom>
            <a:avLst/>
            <a:gdLst/>
            <a:ahLst/>
            <a:cxnLst/>
            <a:rect l="l" t="t" r="r" b="b"/>
            <a:pathLst>
              <a:path w="17421" h="6637" extrusionOk="0">
                <a:moveTo>
                  <a:pt x="0" y="6637"/>
                </a:moveTo>
                <a:cubicBezTo>
                  <a:pt x="1152" y="6545"/>
                  <a:pt x="4424" y="6729"/>
                  <a:pt x="6913" y="6084"/>
                </a:cubicBezTo>
                <a:cubicBezTo>
                  <a:pt x="9402" y="5439"/>
                  <a:pt x="13181" y="3779"/>
                  <a:pt x="14932" y="2765"/>
                </a:cubicBezTo>
                <a:cubicBezTo>
                  <a:pt x="16683" y="1751"/>
                  <a:pt x="17006" y="461"/>
                  <a:pt x="1742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6039" name="Google Shape;6039;p58"/>
          <p:cNvSpPr txBox="1"/>
          <p:nvPr/>
        </p:nvSpPr>
        <p:spPr>
          <a:xfrm>
            <a:off x="10768533" y="2840884"/>
            <a:ext cx="1049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Dev</a:t>
            </a:r>
            <a:endParaRPr sz="1465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5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65">
                <a:solidFill>
                  <a:srgbClr val="00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Train</a:t>
            </a:r>
            <a:endParaRPr sz="1465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40" name="Google Shape;6040;p58"/>
          <p:cNvSpPr txBox="1"/>
          <p:nvPr/>
        </p:nvSpPr>
        <p:spPr>
          <a:xfrm>
            <a:off x="7491000" y="981333"/>
            <a:ext cx="555600" cy="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Err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41" name="Google Shape;6041;p58"/>
          <p:cNvSpPr txBox="1"/>
          <p:nvPr/>
        </p:nvSpPr>
        <p:spPr>
          <a:xfrm>
            <a:off x="11515367" y="3372200"/>
            <a:ext cx="555600" cy="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it.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042" name="Google Shape;6042;p58"/>
          <p:cNvCxnSpPr/>
          <p:nvPr/>
        </p:nvCxnSpPr>
        <p:spPr>
          <a:xfrm flipH="1">
            <a:off x="10552567" y="2347000"/>
            <a:ext cx="8800" cy="13564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3" name="Google Shape;6043;p58"/>
          <p:cNvCxnSpPr/>
          <p:nvPr/>
        </p:nvCxnSpPr>
        <p:spPr>
          <a:xfrm rot="-5400000" flipH="1">
            <a:off x="7918467" y="4143000"/>
            <a:ext cx="1307200" cy="615200"/>
          </a:xfrm>
          <a:prstGeom prst="curvedConnector3">
            <a:avLst>
              <a:gd name="adj1" fmla="val -799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7" name="Shape 6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8" name="Google Shape;6048;p59"/>
          <p:cNvSpPr/>
          <p:nvPr/>
        </p:nvSpPr>
        <p:spPr>
          <a:xfrm>
            <a:off x="2526877" y="302117"/>
            <a:ext cx="711600" cy="731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35">
              <a:solidFill>
                <a:schemeClr val="dk1"/>
              </a:solidFill>
            </a:endParaRPr>
          </a:p>
        </p:txBody>
      </p:sp>
      <p:sp>
        <p:nvSpPr>
          <p:cNvPr id="6049" name="Google Shape;6049;p59"/>
          <p:cNvSpPr/>
          <p:nvPr/>
        </p:nvSpPr>
        <p:spPr>
          <a:xfrm>
            <a:off x="2526877" y="1558319"/>
            <a:ext cx="711600" cy="731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35">
              <a:solidFill>
                <a:schemeClr val="dk1"/>
              </a:solidFill>
            </a:endParaRPr>
          </a:p>
        </p:txBody>
      </p:sp>
      <p:sp>
        <p:nvSpPr>
          <p:cNvPr id="6050" name="Google Shape;6050;p59"/>
          <p:cNvSpPr txBox="1"/>
          <p:nvPr/>
        </p:nvSpPr>
        <p:spPr>
          <a:xfrm>
            <a:off x="1235035" y="522200"/>
            <a:ext cx="718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sz="24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1</a:t>
            </a:r>
            <a:endParaRPr sz="24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51" name="Google Shape;6051;p59"/>
          <p:cNvSpPr/>
          <p:nvPr/>
        </p:nvSpPr>
        <p:spPr>
          <a:xfrm>
            <a:off x="8566996" y="923601"/>
            <a:ext cx="718400" cy="74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35">
              <a:solidFill>
                <a:schemeClr val="dk1"/>
              </a:solidFill>
            </a:endParaRPr>
          </a:p>
        </p:txBody>
      </p:sp>
      <p:cxnSp>
        <p:nvCxnSpPr>
          <p:cNvPr id="6052" name="Google Shape;6052;p59"/>
          <p:cNvCxnSpPr>
            <a:stCxn id="6051" idx="6"/>
          </p:cNvCxnSpPr>
          <p:nvPr/>
        </p:nvCxnSpPr>
        <p:spPr>
          <a:xfrm>
            <a:off x="9285396" y="1295401"/>
            <a:ext cx="66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3" name="Google Shape;6053;p59"/>
          <p:cNvSpPr txBox="1"/>
          <p:nvPr/>
        </p:nvSpPr>
        <p:spPr>
          <a:xfrm>
            <a:off x="1222501" y="1558333"/>
            <a:ext cx="718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sz="24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</a:t>
            </a:r>
            <a:endParaRPr sz="24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6054" name="Google Shape;6054;p59"/>
          <p:cNvGrpSpPr/>
          <p:nvPr/>
        </p:nvGrpSpPr>
        <p:grpSpPr>
          <a:xfrm>
            <a:off x="1909932" y="661876"/>
            <a:ext cx="617157" cy="1273264"/>
            <a:chOff x="837658" y="496313"/>
            <a:chExt cx="1057500" cy="954948"/>
          </a:xfrm>
        </p:grpSpPr>
        <p:cxnSp>
          <p:nvCxnSpPr>
            <p:cNvPr id="6055" name="Google Shape;6055;p5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6" name="Google Shape;6056;p5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7" name="Google Shape;6057;p5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8" name="Google Shape;6058;p5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59" name="Google Shape;6059;p59"/>
          <p:cNvGrpSpPr/>
          <p:nvPr/>
        </p:nvGrpSpPr>
        <p:grpSpPr>
          <a:xfrm>
            <a:off x="3238448" y="661876"/>
            <a:ext cx="640845" cy="1273264"/>
            <a:chOff x="837658" y="496313"/>
            <a:chExt cx="1057500" cy="954948"/>
          </a:xfrm>
        </p:grpSpPr>
        <p:cxnSp>
          <p:nvCxnSpPr>
            <p:cNvPr id="6060" name="Google Shape;6060;p5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1" name="Google Shape;6061;p5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2" name="Google Shape;6062;p5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3" name="Google Shape;6063;p5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64" name="Google Shape;6064;p59"/>
          <p:cNvSpPr/>
          <p:nvPr/>
        </p:nvSpPr>
        <p:spPr>
          <a:xfrm>
            <a:off x="3811911" y="302117"/>
            <a:ext cx="711600" cy="731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35">
              <a:solidFill>
                <a:schemeClr val="dk1"/>
              </a:solidFill>
            </a:endParaRPr>
          </a:p>
        </p:txBody>
      </p:sp>
      <p:sp>
        <p:nvSpPr>
          <p:cNvPr id="6065" name="Google Shape;6065;p59"/>
          <p:cNvSpPr/>
          <p:nvPr/>
        </p:nvSpPr>
        <p:spPr>
          <a:xfrm>
            <a:off x="3824444" y="1558319"/>
            <a:ext cx="711600" cy="731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35">
              <a:solidFill>
                <a:schemeClr val="dk1"/>
              </a:solidFill>
            </a:endParaRPr>
          </a:p>
        </p:txBody>
      </p:sp>
      <p:grpSp>
        <p:nvGrpSpPr>
          <p:cNvPr id="6066" name="Google Shape;6066;p59"/>
          <p:cNvGrpSpPr/>
          <p:nvPr/>
        </p:nvGrpSpPr>
        <p:grpSpPr>
          <a:xfrm>
            <a:off x="4523515" y="658776"/>
            <a:ext cx="640845" cy="1273264"/>
            <a:chOff x="837658" y="496313"/>
            <a:chExt cx="1057500" cy="954948"/>
          </a:xfrm>
        </p:grpSpPr>
        <p:cxnSp>
          <p:nvCxnSpPr>
            <p:cNvPr id="6067" name="Google Shape;6067;p5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68" name="Google Shape;6068;p5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69" name="Google Shape;6069;p5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70" name="Google Shape;6070;p5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71" name="Google Shape;6071;p59"/>
          <p:cNvCxnSpPr/>
          <p:nvPr/>
        </p:nvCxnSpPr>
        <p:spPr>
          <a:xfrm>
            <a:off x="5161132" y="1333200"/>
            <a:ext cx="343600" cy="7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072" name="Google Shape;6072;p59"/>
          <p:cNvSpPr/>
          <p:nvPr/>
        </p:nvSpPr>
        <p:spPr>
          <a:xfrm>
            <a:off x="6158311" y="292608"/>
            <a:ext cx="711600" cy="731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35">
              <a:solidFill>
                <a:schemeClr val="dk1"/>
              </a:solidFill>
            </a:endParaRPr>
          </a:p>
        </p:txBody>
      </p:sp>
      <p:sp>
        <p:nvSpPr>
          <p:cNvPr id="6073" name="Google Shape;6073;p59"/>
          <p:cNvSpPr/>
          <p:nvPr/>
        </p:nvSpPr>
        <p:spPr>
          <a:xfrm>
            <a:off x="6158311" y="1548809"/>
            <a:ext cx="711600" cy="731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35">
              <a:solidFill>
                <a:schemeClr val="dk1"/>
              </a:solidFill>
            </a:endParaRPr>
          </a:p>
        </p:txBody>
      </p:sp>
      <p:grpSp>
        <p:nvGrpSpPr>
          <p:cNvPr id="6074" name="Google Shape;6074;p59"/>
          <p:cNvGrpSpPr/>
          <p:nvPr/>
        </p:nvGrpSpPr>
        <p:grpSpPr>
          <a:xfrm>
            <a:off x="5541365" y="652367"/>
            <a:ext cx="617157" cy="1273264"/>
            <a:chOff x="837658" y="496313"/>
            <a:chExt cx="1057500" cy="954948"/>
          </a:xfrm>
        </p:grpSpPr>
        <p:cxnSp>
          <p:nvCxnSpPr>
            <p:cNvPr id="6075" name="Google Shape;6075;p5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76" name="Google Shape;6076;p5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77" name="Google Shape;6077;p5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078" name="Google Shape;6078;p5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79" name="Google Shape;6079;p59"/>
          <p:cNvGrpSpPr/>
          <p:nvPr/>
        </p:nvGrpSpPr>
        <p:grpSpPr>
          <a:xfrm>
            <a:off x="6869881" y="652367"/>
            <a:ext cx="640845" cy="1273264"/>
            <a:chOff x="837658" y="496313"/>
            <a:chExt cx="1057500" cy="954948"/>
          </a:xfrm>
        </p:grpSpPr>
        <p:cxnSp>
          <p:nvCxnSpPr>
            <p:cNvPr id="6080" name="Google Shape;6080;p5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1" name="Google Shape;6081;p5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2" name="Google Shape;6082;p5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3" name="Google Shape;6083;p5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84" name="Google Shape;6084;p59"/>
          <p:cNvSpPr/>
          <p:nvPr/>
        </p:nvSpPr>
        <p:spPr>
          <a:xfrm>
            <a:off x="7443344" y="292608"/>
            <a:ext cx="711600" cy="731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35">
              <a:solidFill>
                <a:schemeClr val="dk1"/>
              </a:solidFill>
            </a:endParaRPr>
          </a:p>
        </p:txBody>
      </p:sp>
      <p:sp>
        <p:nvSpPr>
          <p:cNvPr id="6085" name="Google Shape;6085;p59"/>
          <p:cNvSpPr/>
          <p:nvPr/>
        </p:nvSpPr>
        <p:spPr>
          <a:xfrm>
            <a:off x="7455877" y="1548809"/>
            <a:ext cx="711600" cy="731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35">
              <a:solidFill>
                <a:schemeClr val="dk1"/>
              </a:solidFill>
            </a:endParaRPr>
          </a:p>
        </p:txBody>
      </p:sp>
      <p:cxnSp>
        <p:nvCxnSpPr>
          <p:cNvPr id="6086" name="Google Shape;6086;p59"/>
          <p:cNvCxnSpPr>
            <a:stCxn id="6084" idx="6"/>
            <a:endCxn id="6051" idx="2"/>
          </p:cNvCxnSpPr>
          <p:nvPr/>
        </p:nvCxnSpPr>
        <p:spPr>
          <a:xfrm>
            <a:off x="8154944" y="658208"/>
            <a:ext cx="412000" cy="63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7" name="Google Shape;6087;p59"/>
          <p:cNvCxnSpPr>
            <a:stCxn id="6085" idx="6"/>
            <a:endCxn id="6051" idx="2"/>
          </p:cNvCxnSpPr>
          <p:nvPr/>
        </p:nvCxnSpPr>
        <p:spPr>
          <a:xfrm rot="10800000" flipH="1">
            <a:off x="8167477" y="1295209"/>
            <a:ext cx="399600" cy="6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8" name="Google Shape;6088;p59"/>
          <p:cNvSpPr txBox="1"/>
          <p:nvPr/>
        </p:nvSpPr>
        <p:spPr>
          <a:xfrm>
            <a:off x="2523468" y="2289533"/>
            <a:ext cx="718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w[1]</a:t>
            </a:r>
            <a:endParaRPr sz="1465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89" name="Google Shape;6089;p59"/>
          <p:cNvSpPr txBox="1"/>
          <p:nvPr/>
        </p:nvSpPr>
        <p:spPr>
          <a:xfrm>
            <a:off x="3808501" y="2289533"/>
            <a:ext cx="718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w[2]</a:t>
            </a:r>
            <a:endParaRPr sz="1465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90" name="Google Shape;6090;p59"/>
          <p:cNvSpPr txBox="1"/>
          <p:nvPr/>
        </p:nvSpPr>
        <p:spPr>
          <a:xfrm>
            <a:off x="6154900" y="2289533"/>
            <a:ext cx="8712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w[L-2]</a:t>
            </a:r>
            <a:endParaRPr sz="1465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91" name="Google Shape;6091;p59"/>
          <p:cNvSpPr txBox="1"/>
          <p:nvPr/>
        </p:nvSpPr>
        <p:spPr>
          <a:xfrm>
            <a:off x="7376067" y="2289533"/>
            <a:ext cx="8712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w[L-1]</a:t>
            </a:r>
            <a:endParaRPr sz="1465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92" name="Google Shape;6092;p59"/>
          <p:cNvSpPr txBox="1"/>
          <p:nvPr/>
        </p:nvSpPr>
        <p:spPr>
          <a:xfrm>
            <a:off x="8492167" y="1673133"/>
            <a:ext cx="8712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w[L]</a:t>
            </a:r>
            <a:endParaRPr sz="1465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93" name="Google Shape;6093;p59"/>
          <p:cNvSpPr/>
          <p:nvPr/>
        </p:nvSpPr>
        <p:spPr>
          <a:xfrm>
            <a:off x="4420800" y="3444767"/>
            <a:ext cx="1463200" cy="2926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94" name="Google Shape;6094;p59"/>
          <p:cNvSpPr/>
          <p:nvPr/>
        </p:nvSpPr>
        <p:spPr>
          <a:xfrm>
            <a:off x="4916600" y="3932351"/>
            <a:ext cx="975200" cy="1950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95" name="Google Shape;6095;p59"/>
          <p:cNvSpPr/>
          <p:nvPr/>
        </p:nvSpPr>
        <p:spPr>
          <a:xfrm>
            <a:off x="5884000" y="3438767"/>
            <a:ext cx="1463200" cy="2926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96" name="Google Shape;6096;p59"/>
          <p:cNvSpPr/>
          <p:nvPr/>
        </p:nvSpPr>
        <p:spPr>
          <a:xfrm>
            <a:off x="5891800" y="3932351"/>
            <a:ext cx="975200" cy="19508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97" name="Google Shape;6097;p59"/>
          <p:cNvSpPr txBox="1"/>
          <p:nvPr/>
        </p:nvSpPr>
        <p:spPr>
          <a:xfrm>
            <a:off x="4420800" y="3444767"/>
            <a:ext cx="616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3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FN</a:t>
            </a:r>
            <a:endParaRPr sz="173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98" name="Google Shape;6098;p59"/>
          <p:cNvSpPr txBox="1"/>
          <p:nvPr/>
        </p:nvSpPr>
        <p:spPr>
          <a:xfrm>
            <a:off x="6730800" y="3444767"/>
            <a:ext cx="616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3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TN</a:t>
            </a:r>
            <a:endParaRPr sz="173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99" name="Google Shape;6099;p59"/>
          <p:cNvSpPr txBox="1"/>
          <p:nvPr/>
        </p:nvSpPr>
        <p:spPr>
          <a:xfrm>
            <a:off x="5105200" y="4460767"/>
            <a:ext cx="616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3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TP</a:t>
            </a:r>
            <a:endParaRPr sz="173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00" name="Google Shape;6100;p59"/>
          <p:cNvSpPr txBox="1"/>
          <p:nvPr/>
        </p:nvSpPr>
        <p:spPr>
          <a:xfrm>
            <a:off x="6071200" y="4460767"/>
            <a:ext cx="616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3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FP</a:t>
            </a:r>
            <a:endParaRPr sz="173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01" name="Google Shape;6101;p59"/>
          <p:cNvSpPr txBox="1"/>
          <p:nvPr/>
        </p:nvSpPr>
        <p:spPr>
          <a:xfrm>
            <a:off x="8401567" y="2441633"/>
            <a:ext cx="3077200" cy="40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Deep neural networks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02" name="Google Shape;6102;p59"/>
          <p:cNvSpPr txBox="1"/>
          <p:nvPr/>
        </p:nvSpPr>
        <p:spPr>
          <a:xfrm>
            <a:off x="8284600" y="4755767"/>
            <a:ext cx="3077200" cy="637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Understanding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Precision &amp; Recall 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06" name="Shape 6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7" name="Google Shape;6107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767" y="238200"/>
            <a:ext cx="4412132" cy="301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8" name="Google Shape;6108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0300" y="136600"/>
            <a:ext cx="4412132" cy="301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9" name="Google Shape;6109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01200" y="213117"/>
            <a:ext cx="4296900" cy="286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0" name="Google Shape;6110;p60"/>
          <p:cNvCxnSpPr/>
          <p:nvPr/>
        </p:nvCxnSpPr>
        <p:spPr>
          <a:xfrm rot="10800000" flipH="1">
            <a:off x="860791" y="3618880"/>
            <a:ext cx="17200" cy="29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111" name="Google Shape;6111;p60"/>
          <p:cNvSpPr/>
          <p:nvPr/>
        </p:nvSpPr>
        <p:spPr>
          <a:xfrm rot="-789993">
            <a:off x="895320" y="4417884"/>
            <a:ext cx="3246956" cy="1628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12" name="Google Shape;6112;p60"/>
          <p:cNvSpPr txBox="1"/>
          <p:nvPr/>
        </p:nvSpPr>
        <p:spPr>
          <a:xfrm>
            <a:off x="3578000" y="6324800"/>
            <a:ext cx="5452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13" name="Google Shape;6113;p60"/>
          <p:cNvSpPr txBox="1"/>
          <p:nvPr/>
        </p:nvSpPr>
        <p:spPr>
          <a:xfrm>
            <a:off x="441567" y="3618800"/>
            <a:ext cx="4944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14" name="Google Shape;6114;p60"/>
          <p:cNvSpPr/>
          <p:nvPr/>
        </p:nvSpPr>
        <p:spPr>
          <a:xfrm rot="-789437">
            <a:off x="1431043" y="4683684"/>
            <a:ext cx="2175509" cy="1097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15" name="Google Shape;6115;p60"/>
          <p:cNvSpPr/>
          <p:nvPr/>
        </p:nvSpPr>
        <p:spPr>
          <a:xfrm rot="-789496">
            <a:off x="1920489" y="4931484"/>
            <a:ext cx="1196617" cy="6016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116" name="Google Shape;6116;p60"/>
          <p:cNvCxnSpPr/>
          <p:nvPr/>
        </p:nvCxnSpPr>
        <p:spPr>
          <a:xfrm rot="10800000" flipH="1">
            <a:off x="870867" y="6452333"/>
            <a:ext cx="3444000" cy="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117" name="Google Shape;6117;p60"/>
          <p:cNvGrpSpPr/>
          <p:nvPr/>
        </p:nvGrpSpPr>
        <p:grpSpPr>
          <a:xfrm>
            <a:off x="1239667" y="5117913"/>
            <a:ext cx="1105947" cy="1156220"/>
            <a:chOff x="853550" y="3838435"/>
            <a:chExt cx="829460" cy="867165"/>
          </a:xfrm>
        </p:grpSpPr>
        <p:cxnSp>
          <p:nvCxnSpPr>
            <p:cNvPr id="6118" name="Google Shape;6118;p60"/>
            <p:cNvCxnSpPr/>
            <p:nvPr/>
          </p:nvCxnSpPr>
          <p:spPr>
            <a:xfrm>
              <a:off x="853550" y="4705600"/>
              <a:ext cx="20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9" name="Google Shape;6119;p60"/>
            <p:cNvCxnSpPr/>
            <p:nvPr/>
          </p:nvCxnSpPr>
          <p:spPr>
            <a:xfrm rot="10800000" flipH="1">
              <a:off x="1053950" y="45754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0" name="Google Shape;6120;p6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1" name="Google Shape;6121;p6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2" name="Google Shape;6122;p6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3" name="Google Shape;6123;p6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4" name="Google Shape;6124;p6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5" name="Google Shape;6125;p6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6" name="Google Shape;6126;p6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7" name="Google Shape;6127;p6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8" name="Google Shape;6128;p6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29" name="Google Shape;6129;p60"/>
          <p:cNvSpPr/>
          <p:nvPr/>
        </p:nvSpPr>
        <p:spPr>
          <a:xfrm>
            <a:off x="2508267" y="3987800"/>
            <a:ext cx="381000" cy="1079500"/>
          </a:xfrm>
          <a:custGeom>
            <a:avLst/>
            <a:gdLst/>
            <a:ahLst/>
            <a:cxnLst/>
            <a:rect l="l" t="t" r="r" b="b"/>
            <a:pathLst>
              <a:path w="11430" h="32385" extrusionOk="0">
                <a:moveTo>
                  <a:pt x="11430" y="0"/>
                </a:moveTo>
                <a:cubicBezTo>
                  <a:pt x="9843" y="2254"/>
                  <a:pt x="3810" y="8129"/>
                  <a:pt x="1905" y="13526"/>
                </a:cubicBezTo>
                <a:cubicBezTo>
                  <a:pt x="0" y="18924"/>
                  <a:pt x="318" y="29242"/>
                  <a:pt x="0" y="32385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30" name="Google Shape;6130;p60"/>
          <p:cNvSpPr txBox="1"/>
          <p:nvPr/>
        </p:nvSpPr>
        <p:spPr>
          <a:xfrm>
            <a:off x="1689100" y="6223000"/>
            <a:ext cx="6564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SGD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31" name="Google Shape;6131;p60"/>
          <p:cNvSpPr txBox="1"/>
          <p:nvPr/>
        </p:nvSpPr>
        <p:spPr>
          <a:xfrm>
            <a:off x="2781000" y="3910967"/>
            <a:ext cx="6564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rgbClr val="FF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BGD</a:t>
            </a:r>
            <a:endParaRPr sz="1465">
              <a:solidFill>
                <a:srgbClr val="FF00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132" name="Google Shape;6132;p60"/>
          <p:cNvCxnSpPr/>
          <p:nvPr/>
        </p:nvCxnSpPr>
        <p:spPr>
          <a:xfrm rot="10800000" flipH="1">
            <a:off x="5127991" y="3618880"/>
            <a:ext cx="17200" cy="29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133" name="Google Shape;6133;p60"/>
          <p:cNvSpPr/>
          <p:nvPr/>
        </p:nvSpPr>
        <p:spPr>
          <a:xfrm rot="-789993">
            <a:off x="5162520" y="4417884"/>
            <a:ext cx="3246956" cy="1628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4" name="Google Shape;6134;p60"/>
          <p:cNvSpPr txBox="1"/>
          <p:nvPr/>
        </p:nvSpPr>
        <p:spPr>
          <a:xfrm>
            <a:off x="7845200" y="6324800"/>
            <a:ext cx="5452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35" name="Google Shape;6135;p60"/>
          <p:cNvSpPr txBox="1"/>
          <p:nvPr/>
        </p:nvSpPr>
        <p:spPr>
          <a:xfrm>
            <a:off x="4708767" y="3618800"/>
            <a:ext cx="4944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36" name="Google Shape;6136;p60"/>
          <p:cNvSpPr/>
          <p:nvPr/>
        </p:nvSpPr>
        <p:spPr>
          <a:xfrm rot="-789437">
            <a:off x="5698243" y="4683684"/>
            <a:ext cx="2175509" cy="1097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7" name="Google Shape;6137;p60"/>
          <p:cNvSpPr/>
          <p:nvPr/>
        </p:nvSpPr>
        <p:spPr>
          <a:xfrm rot="-789496">
            <a:off x="6187689" y="4931484"/>
            <a:ext cx="1196617" cy="6016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138" name="Google Shape;6138;p60"/>
          <p:cNvCxnSpPr/>
          <p:nvPr/>
        </p:nvCxnSpPr>
        <p:spPr>
          <a:xfrm rot="10800000" flipH="1">
            <a:off x="5138067" y="6452333"/>
            <a:ext cx="3444000" cy="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139" name="Google Shape;6139;p60"/>
          <p:cNvGrpSpPr/>
          <p:nvPr/>
        </p:nvGrpSpPr>
        <p:grpSpPr>
          <a:xfrm rot="6975666">
            <a:off x="5985445" y="4330636"/>
            <a:ext cx="1001061" cy="1023724"/>
            <a:chOff x="997923" y="3838435"/>
            <a:chExt cx="685087" cy="833107"/>
          </a:xfrm>
        </p:grpSpPr>
        <p:cxnSp>
          <p:nvCxnSpPr>
            <p:cNvPr id="6140" name="Google Shape;6140;p60"/>
            <p:cNvCxnSpPr/>
            <p:nvPr/>
          </p:nvCxnSpPr>
          <p:spPr>
            <a:xfrm rot="-6798293" flipH="1">
              <a:off x="1072807" y="4519380"/>
              <a:ext cx="21232" cy="18882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1" name="Google Shape;6141;p6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2" name="Google Shape;6142;p6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3" name="Google Shape;6143;p6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4" name="Google Shape;6144;p6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5" name="Google Shape;6145;p6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6" name="Google Shape;6146;p6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7" name="Google Shape;6147;p6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8" name="Google Shape;6148;p6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9" name="Google Shape;6149;p6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50" name="Google Shape;6150;p60"/>
          <p:cNvSpPr txBox="1"/>
          <p:nvPr/>
        </p:nvSpPr>
        <p:spPr>
          <a:xfrm>
            <a:off x="6835800" y="4048100"/>
            <a:ext cx="6564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SGD</a:t>
            </a:r>
            <a:endParaRPr sz="1465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51" name="Google Shape;6151;p60"/>
          <p:cNvSpPr txBox="1"/>
          <p:nvPr/>
        </p:nvSpPr>
        <p:spPr>
          <a:xfrm>
            <a:off x="8366800" y="2078033"/>
            <a:ext cx="3077200" cy="637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Batch vs. Mini-batch </a:t>
            </a:r>
            <a:b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</a:b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Gradient Descent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52" name="Google Shape;6152;p60"/>
          <p:cNvSpPr txBox="1"/>
          <p:nvPr/>
        </p:nvSpPr>
        <p:spPr>
          <a:xfrm>
            <a:off x="8691200" y="4755267"/>
            <a:ext cx="3077200" cy="914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Batch </a:t>
            </a:r>
            <a:b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</a:b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Gradient Descent vs. SGD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56" name="Shape 6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7" name="Google Shape;6157;p61"/>
          <p:cNvGrpSpPr/>
          <p:nvPr/>
        </p:nvGrpSpPr>
        <p:grpSpPr>
          <a:xfrm>
            <a:off x="1614633" y="1745704"/>
            <a:ext cx="9209533" cy="2310800"/>
            <a:chOff x="521000" y="285753"/>
            <a:chExt cx="6907150" cy="1733100"/>
          </a:xfrm>
        </p:grpSpPr>
        <p:grpSp>
          <p:nvGrpSpPr>
            <p:cNvPr id="6158" name="Google Shape;6158;p61"/>
            <p:cNvGrpSpPr/>
            <p:nvPr/>
          </p:nvGrpSpPr>
          <p:grpSpPr>
            <a:xfrm>
              <a:off x="521000" y="285753"/>
              <a:ext cx="6372277" cy="1733100"/>
              <a:chOff x="521000" y="285753"/>
              <a:chExt cx="6372277" cy="1733100"/>
            </a:xfrm>
          </p:grpSpPr>
          <p:sp>
            <p:nvSpPr>
              <p:cNvPr id="6159" name="Google Shape;6159;p61"/>
              <p:cNvSpPr/>
              <p:nvPr/>
            </p:nvSpPr>
            <p:spPr>
              <a:xfrm>
                <a:off x="1423252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sp>
            <p:nvSpPr>
              <p:cNvPr id="6160" name="Google Shape;6160;p61"/>
              <p:cNvSpPr/>
              <p:nvPr/>
            </p:nvSpPr>
            <p:spPr>
              <a:xfrm>
                <a:off x="1423252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sp>
            <p:nvSpPr>
              <p:cNvPr id="6161" name="Google Shape;6161;p61"/>
              <p:cNvSpPr/>
              <p:nvPr/>
            </p:nvSpPr>
            <p:spPr>
              <a:xfrm>
                <a:off x="1424602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sp>
            <p:nvSpPr>
              <p:cNvPr id="6162" name="Google Shape;6162;p61"/>
              <p:cNvSpPr/>
              <p:nvPr/>
            </p:nvSpPr>
            <p:spPr>
              <a:xfrm>
                <a:off x="2361571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sp>
            <p:nvSpPr>
              <p:cNvPr id="6163" name="Google Shape;6163;p61"/>
              <p:cNvSpPr/>
              <p:nvPr/>
            </p:nvSpPr>
            <p:spPr>
              <a:xfrm>
                <a:off x="2361571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sp>
            <p:nvSpPr>
              <p:cNvPr id="6164" name="Google Shape;6164;p61"/>
              <p:cNvSpPr/>
              <p:nvPr/>
            </p:nvSpPr>
            <p:spPr>
              <a:xfrm>
                <a:off x="2362921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sp>
            <p:nvSpPr>
              <p:cNvPr id="6165" name="Google Shape;6165;p61"/>
              <p:cNvSpPr/>
              <p:nvPr/>
            </p:nvSpPr>
            <p:spPr>
              <a:xfrm>
                <a:off x="4238208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sp>
            <p:nvSpPr>
              <p:cNvPr id="6166" name="Google Shape;6166;p61"/>
              <p:cNvSpPr/>
              <p:nvPr/>
            </p:nvSpPr>
            <p:spPr>
              <a:xfrm>
                <a:off x="4238208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sp>
            <p:nvSpPr>
              <p:cNvPr id="6167" name="Google Shape;6167;p61"/>
              <p:cNvSpPr/>
              <p:nvPr/>
            </p:nvSpPr>
            <p:spPr>
              <a:xfrm>
                <a:off x="4239558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sp>
            <p:nvSpPr>
              <p:cNvPr id="6168" name="Google Shape;6168;p61"/>
              <p:cNvSpPr/>
              <p:nvPr/>
            </p:nvSpPr>
            <p:spPr>
              <a:xfrm>
                <a:off x="5176527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sp>
            <p:nvSpPr>
              <p:cNvPr id="6169" name="Google Shape;6169;p61"/>
              <p:cNvSpPr/>
              <p:nvPr/>
            </p:nvSpPr>
            <p:spPr>
              <a:xfrm>
                <a:off x="5176527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sp>
            <p:nvSpPr>
              <p:cNvPr id="6170" name="Google Shape;6170;p61"/>
              <p:cNvSpPr/>
              <p:nvPr/>
            </p:nvSpPr>
            <p:spPr>
              <a:xfrm>
                <a:off x="5177877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6171" name="Google Shape;6171;p61"/>
              <p:cNvCxnSpPr>
                <a:stCxn id="6159" idx="6"/>
                <a:endCxn id="6162" idx="2"/>
              </p:cNvCxnSpPr>
              <p:nvPr/>
            </p:nvCxnSpPr>
            <p:spPr>
              <a:xfrm>
                <a:off x="1890652" y="5233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2" name="Google Shape;6172;p61"/>
              <p:cNvCxnSpPr>
                <a:stCxn id="6159" idx="6"/>
                <a:endCxn id="6163" idx="2"/>
              </p:cNvCxnSpPr>
              <p:nvPr/>
            </p:nvCxnSpPr>
            <p:spPr>
              <a:xfrm>
                <a:off x="1890652" y="523353"/>
                <a:ext cx="4710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3" name="Google Shape;6173;p61"/>
              <p:cNvCxnSpPr>
                <a:endCxn id="6164" idx="2"/>
              </p:cNvCxnSpPr>
              <p:nvPr/>
            </p:nvCxnSpPr>
            <p:spPr>
              <a:xfrm>
                <a:off x="1890721" y="52335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4" name="Google Shape;6174;p61"/>
              <p:cNvCxnSpPr>
                <a:stCxn id="6160" idx="6"/>
                <a:endCxn id="6162" idx="2"/>
              </p:cNvCxnSpPr>
              <p:nvPr/>
            </p:nvCxnSpPr>
            <p:spPr>
              <a:xfrm rot="10800000" flipH="1">
                <a:off x="1890652" y="5235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5" name="Google Shape;6175;p61"/>
              <p:cNvCxnSpPr>
                <a:stCxn id="6160" idx="6"/>
                <a:endCxn id="6163" idx="2"/>
              </p:cNvCxnSpPr>
              <p:nvPr/>
            </p:nvCxnSpPr>
            <p:spPr>
              <a:xfrm>
                <a:off x="1890652" y="11523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6" name="Google Shape;6176;p61"/>
              <p:cNvCxnSpPr>
                <a:stCxn id="6160" idx="6"/>
                <a:endCxn id="6164" idx="2"/>
              </p:cNvCxnSpPr>
              <p:nvPr/>
            </p:nvCxnSpPr>
            <p:spPr>
              <a:xfrm>
                <a:off x="1890652" y="115230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7" name="Google Shape;6177;p61"/>
              <p:cNvCxnSpPr>
                <a:stCxn id="6161" idx="6"/>
                <a:endCxn id="6162" idx="2"/>
              </p:cNvCxnSpPr>
              <p:nvPr/>
            </p:nvCxnSpPr>
            <p:spPr>
              <a:xfrm rot="10800000" flipH="1">
                <a:off x="1892002" y="52335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8" name="Google Shape;6178;p61"/>
              <p:cNvCxnSpPr>
                <a:stCxn id="6161" idx="6"/>
                <a:endCxn id="6163" idx="2"/>
              </p:cNvCxnSpPr>
              <p:nvPr/>
            </p:nvCxnSpPr>
            <p:spPr>
              <a:xfrm rot="10800000" flipH="1">
                <a:off x="1892002" y="115215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79" name="Google Shape;6179;p61"/>
              <p:cNvCxnSpPr>
                <a:stCxn id="6161" idx="6"/>
                <a:endCxn id="6164" idx="2"/>
              </p:cNvCxnSpPr>
              <p:nvPr/>
            </p:nvCxnSpPr>
            <p:spPr>
              <a:xfrm>
                <a:off x="1892002" y="17812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80" name="Google Shape;6180;p61"/>
              <p:cNvCxnSpPr/>
              <p:nvPr/>
            </p:nvCxnSpPr>
            <p:spPr>
              <a:xfrm>
                <a:off x="2829602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1" name="Google Shape;6181;p61"/>
              <p:cNvCxnSpPr/>
              <p:nvPr/>
            </p:nvCxnSpPr>
            <p:spPr>
              <a:xfrm>
                <a:off x="2829602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2" name="Google Shape;6182;p61"/>
              <p:cNvCxnSpPr/>
              <p:nvPr/>
            </p:nvCxnSpPr>
            <p:spPr>
              <a:xfrm>
                <a:off x="2829671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3" name="Google Shape;6183;p61"/>
              <p:cNvCxnSpPr/>
              <p:nvPr/>
            </p:nvCxnSpPr>
            <p:spPr>
              <a:xfrm rot="10800000" flipH="1">
                <a:off x="2829602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4" name="Google Shape;6184;p61"/>
              <p:cNvCxnSpPr/>
              <p:nvPr/>
            </p:nvCxnSpPr>
            <p:spPr>
              <a:xfrm>
                <a:off x="2829602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5" name="Google Shape;6185;p61"/>
              <p:cNvCxnSpPr/>
              <p:nvPr/>
            </p:nvCxnSpPr>
            <p:spPr>
              <a:xfrm>
                <a:off x="2829602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6" name="Google Shape;6186;p61"/>
              <p:cNvCxnSpPr/>
              <p:nvPr/>
            </p:nvCxnSpPr>
            <p:spPr>
              <a:xfrm rot="10800000" flipH="1">
                <a:off x="2830952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7" name="Google Shape;6187;p61"/>
              <p:cNvCxnSpPr/>
              <p:nvPr/>
            </p:nvCxnSpPr>
            <p:spPr>
              <a:xfrm rot="10800000" flipH="1">
                <a:off x="2830952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8" name="Google Shape;6188;p61"/>
              <p:cNvCxnSpPr/>
              <p:nvPr/>
            </p:nvCxnSpPr>
            <p:spPr>
              <a:xfrm>
                <a:off x="2830952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9" name="Google Shape;6189;p61"/>
              <p:cNvCxnSpPr/>
              <p:nvPr/>
            </p:nvCxnSpPr>
            <p:spPr>
              <a:xfrm>
                <a:off x="37679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0" name="Google Shape;6190;p61"/>
              <p:cNvCxnSpPr/>
              <p:nvPr/>
            </p:nvCxnSpPr>
            <p:spPr>
              <a:xfrm>
                <a:off x="37679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1" name="Google Shape;6191;p61"/>
              <p:cNvCxnSpPr/>
              <p:nvPr/>
            </p:nvCxnSpPr>
            <p:spPr>
              <a:xfrm>
                <a:off x="37679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2" name="Google Shape;6192;p61"/>
              <p:cNvCxnSpPr/>
              <p:nvPr/>
            </p:nvCxnSpPr>
            <p:spPr>
              <a:xfrm rot="10800000" flipH="1">
                <a:off x="37679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3" name="Google Shape;6193;p61"/>
              <p:cNvCxnSpPr/>
              <p:nvPr/>
            </p:nvCxnSpPr>
            <p:spPr>
              <a:xfrm>
                <a:off x="37679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4" name="Google Shape;6194;p61"/>
              <p:cNvCxnSpPr/>
              <p:nvPr/>
            </p:nvCxnSpPr>
            <p:spPr>
              <a:xfrm>
                <a:off x="37679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5" name="Google Shape;6195;p61"/>
              <p:cNvCxnSpPr/>
              <p:nvPr/>
            </p:nvCxnSpPr>
            <p:spPr>
              <a:xfrm rot="10800000" flipH="1">
                <a:off x="37692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6" name="Google Shape;6196;p61"/>
              <p:cNvCxnSpPr/>
              <p:nvPr/>
            </p:nvCxnSpPr>
            <p:spPr>
              <a:xfrm rot="10800000" flipH="1">
                <a:off x="37692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7" name="Google Shape;6197;p61"/>
              <p:cNvCxnSpPr/>
              <p:nvPr/>
            </p:nvCxnSpPr>
            <p:spPr>
              <a:xfrm>
                <a:off x="37692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8" name="Google Shape;6198;p61"/>
              <p:cNvCxnSpPr/>
              <p:nvPr/>
            </p:nvCxnSpPr>
            <p:spPr>
              <a:xfrm>
                <a:off x="4706327" y="5232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99" name="Google Shape;6199;p61"/>
              <p:cNvCxnSpPr/>
              <p:nvPr/>
            </p:nvCxnSpPr>
            <p:spPr>
              <a:xfrm>
                <a:off x="4706327" y="5232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0" name="Google Shape;6200;p61"/>
              <p:cNvCxnSpPr/>
              <p:nvPr/>
            </p:nvCxnSpPr>
            <p:spPr>
              <a:xfrm>
                <a:off x="4706396" y="52320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1" name="Google Shape;6201;p61"/>
              <p:cNvCxnSpPr/>
              <p:nvPr/>
            </p:nvCxnSpPr>
            <p:spPr>
              <a:xfrm rot="10800000" flipH="1">
                <a:off x="4706327" y="52335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2" name="Google Shape;6202;p61"/>
              <p:cNvCxnSpPr/>
              <p:nvPr/>
            </p:nvCxnSpPr>
            <p:spPr>
              <a:xfrm>
                <a:off x="4706327" y="11521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3" name="Google Shape;6203;p61"/>
              <p:cNvCxnSpPr/>
              <p:nvPr/>
            </p:nvCxnSpPr>
            <p:spPr>
              <a:xfrm>
                <a:off x="4706327" y="115215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4" name="Google Shape;6204;p61"/>
              <p:cNvCxnSpPr/>
              <p:nvPr/>
            </p:nvCxnSpPr>
            <p:spPr>
              <a:xfrm rot="10800000" flipH="1">
                <a:off x="4707677" y="52320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5" name="Google Shape;6205;p61"/>
              <p:cNvCxnSpPr/>
              <p:nvPr/>
            </p:nvCxnSpPr>
            <p:spPr>
              <a:xfrm rot="10800000" flipH="1">
                <a:off x="4707677" y="115200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6" name="Google Shape;6206;p61"/>
              <p:cNvCxnSpPr/>
              <p:nvPr/>
            </p:nvCxnSpPr>
            <p:spPr>
              <a:xfrm>
                <a:off x="4707677" y="17811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7" name="Google Shape;6207;p61"/>
              <p:cNvCxnSpPr/>
              <p:nvPr/>
            </p:nvCxnSpPr>
            <p:spPr>
              <a:xfrm>
                <a:off x="9508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8" name="Google Shape;6208;p61"/>
              <p:cNvCxnSpPr/>
              <p:nvPr/>
            </p:nvCxnSpPr>
            <p:spPr>
              <a:xfrm>
                <a:off x="9508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09" name="Google Shape;6209;p61"/>
              <p:cNvCxnSpPr/>
              <p:nvPr/>
            </p:nvCxnSpPr>
            <p:spPr>
              <a:xfrm>
                <a:off x="9508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0" name="Google Shape;6210;p61"/>
              <p:cNvCxnSpPr/>
              <p:nvPr/>
            </p:nvCxnSpPr>
            <p:spPr>
              <a:xfrm rot="10800000" flipH="1">
                <a:off x="9508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1" name="Google Shape;6211;p61"/>
              <p:cNvCxnSpPr/>
              <p:nvPr/>
            </p:nvCxnSpPr>
            <p:spPr>
              <a:xfrm>
                <a:off x="9508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2" name="Google Shape;6212;p61"/>
              <p:cNvCxnSpPr/>
              <p:nvPr/>
            </p:nvCxnSpPr>
            <p:spPr>
              <a:xfrm>
                <a:off x="9508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3" name="Google Shape;6213;p61"/>
              <p:cNvCxnSpPr/>
              <p:nvPr/>
            </p:nvCxnSpPr>
            <p:spPr>
              <a:xfrm rot="10800000" flipH="1">
                <a:off x="9521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4" name="Google Shape;6214;p61"/>
              <p:cNvCxnSpPr/>
              <p:nvPr/>
            </p:nvCxnSpPr>
            <p:spPr>
              <a:xfrm rot="10800000" flipH="1">
                <a:off x="9521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5" name="Google Shape;6215;p61"/>
              <p:cNvCxnSpPr/>
              <p:nvPr/>
            </p:nvCxnSpPr>
            <p:spPr>
              <a:xfrm>
                <a:off x="9521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216" name="Google Shape;6216;p61"/>
              <p:cNvSpPr/>
              <p:nvPr/>
            </p:nvSpPr>
            <p:spPr>
              <a:xfrm>
                <a:off x="6208077" y="60030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6217" name="Google Shape;6217;p61"/>
              <p:cNvCxnSpPr>
                <a:stCxn id="6168" idx="6"/>
                <a:endCxn id="6216" idx="2"/>
              </p:cNvCxnSpPr>
              <p:nvPr/>
            </p:nvCxnSpPr>
            <p:spPr>
              <a:xfrm>
                <a:off x="5643927" y="523353"/>
                <a:ext cx="5640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8" name="Google Shape;6218;p61"/>
              <p:cNvCxnSpPr>
                <a:stCxn id="6169" idx="6"/>
                <a:endCxn id="6216" idx="2"/>
              </p:cNvCxnSpPr>
              <p:nvPr/>
            </p:nvCxnSpPr>
            <p:spPr>
              <a:xfrm rot="10800000" flipH="1">
                <a:off x="5643927" y="837903"/>
                <a:ext cx="5640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19" name="Google Shape;6219;p61"/>
              <p:cNvCxnSpPr>
                <a:stCxn id="6216" idx="6"/>
              </p:cNvCxnSpPr>
              <p:nvPr/>
            </p:nvCxnSpPr>
            <p:spPr>
              <a:xfrm rot="10800000" flipH="1">
                <a:off x="6675477" y="83310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220" name="Google Shape;6220;p61"/>
              <p:cNvSpPr txBox="1"/>
              <p:nvPr/>
            </p:nvSpPr>
            <p:spPr>
              <a:xfrm>
                <a:off x="521000" y="10812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0" rIns="12190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65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465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[2]</a:t>
                </a:r>
                <a:endParaRPr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6221" name="Google Shape;6221;p61"/>
              <p:cNvSpPr txBox="1"/>
              <p:nvPr/>
            </p:nvSpPr>
            <p:spPr>
              <a:xfrm>
                <a:off x="521000" y="1650225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0" rIns="12190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65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465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[3]</a:t>
                </a:r>
                <a:endParaRPr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6222" name="Google Shape;6222;p61"/>
              <p:cNvSpPr txBox="1"/>
              <p:nvPr/>
            </p:nvSpPr>
            <p:spPr>
              <a:xfrm>
                <a:off x="521000" y="4557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0" rIns="12190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65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465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[1]</a:t>
                </a:r>
                <a:endParaRPr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6223" name="Google Shape;6223;p61"/>
              <p:cNvSpPr/>
              <p:nvPr/>
            </p:nvSpPr>
            <p:spPr>
              <a:xfrm>
                <a:off x="6208077" y="122925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2135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6224" name="Google Shape;6224;p61"/>
              <p:cNvCxnSpPr>
                <a:stCxn id="6168" idx="6"/>
                <a:endCxn id="6223" idx="2"/>
              </p:cNvCxnSpPr>
              <p:nvPr/>
            </p:nvCxnSpPr>
            <p:spPr>
              <a:xfrm>
                <a:off x="5643927" y="523353"/>
                <a:ext cx="5640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25" name="Google Shape;6225;p61"/>
              <p:cNvCxnSpPr>
                <a:stCxn id="6169" idx="6"/>
                <a:endCxn id="6223" idx="2"/>
              </p:cNvCxnSpPr>
              <p:nvPr/>
            </p:nvCxnSpPr>
            <p:spPr>
              <a:xfrm>
                <a:off x="5643927" y="1152303"/>
                <a:ext cx="5640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26" name="Google Shape;6226;p61"/>
              <p:cNvCxnSpPr>
                <a:stCxn id="6170" idx="6"/>
                <a:endCxn id="6223" idx="2"/>
              </p:cNvCxnSpPr>
              <p:nvPr/>
            </p:nvCxnSpPr>
            <p:spPr>
              <a:xfrm rot="10800000" flipH="1">
                <a:off x="5645277" y="1466853"/>
                <a:ext cx="5628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27" name="Google Shape;6227;p61"/>
              <p:cNvCxnSpPr>
                <a:stCxn id="6170" idx="6"/>
                <a:endCxn id="6216" idx="2"/>
              </p:cNvCxnSpPr>
              <p:nvPr/>
            </p:nvCxnSpPr>
            <p:spPr>
              <a:xfrm rot="10800000" flipH="1">
                <a:off x="5645277" y="837753"/>
                <a:ext cx="5628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228" name="Google Shape;6228;p61"/>
              <p:cNvCxnSpPr/>
              <p:nvPr/>
            </p:nvCxnSpPr>
            <p:spPr>
              <a:xfrm rot="10800000" flipH="1">
                <a:off x="6674752" y="146445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6229" name="Google Shape;6229;p61"/>
            <p:cNvSpPr txBox="1"/>
            <p:nvPr/>
          </p:nvSpPr>
          <p:spPr>
            <a:xfrm>
              <a:off x="6960750" y="668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0" rIns="12190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p</a:t>
              </a:r>
              <a:r>
                <a:rPr lang="en-GB"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6230" name="Google Shape;6230;p61"/>
            <p:cNvSpPr txBox="1"/>
            <p:nvPr/>
          </p:nvSpPr>
          <p:spPr>
            <a:xfrm>
              <a:off x="6960750" y="132105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0" rIns="12190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p</a:t>
              </a:r>
              <a:r>
                <a:rPr lang="en-GB" sz="1465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465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6231" name="Google Shape;6231;p61"/>
          <p:cNvSpPr txBox="1"/>
          <p:nvPr/>
        </p:nvSpPr>
        <p:spPr>
          <a:xfrm>
            <a:off x="4448767" y="4475100"/>
            <a:ext cx="3077200" cy="637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Softmax Prediction with 2 outputs</a:t>
            </a:r>
            <a:endParaRPr sz="24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232" name="Google Shape;6232;p61"/>
          <p:cNvCxnSpPr/>
          <p:nvPr/>
        </p:nvCxnSpPr>
        <p:spPr>
          <a:xfrm>
            <a:off x="5471499" y="2901100"/>
            <a:ext cx="343600" cy="7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41" name="Shape 6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2" name="Google Shape;6242;p63"/>
          <p:cNvSpPr/>
          <p:nvPr/>
        </p:nvSpPr>
        <p:spPr>
          <a:xfrm>
            <a:off x="2712299" y="1095233"/>
            <a:ext cx="712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3" name="Google Shape;6243;p63"/>
          <p:cNvSpPr/>
          <p:nvPr/>
        </p:nvSpPr>
        <p:spPr>
          <a:xfrm>
            <a:off x="1768717" y="1497000"/>
            <a:ext cx="412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4" name="Google Shape;6244;p63"/>
          <p:cNvSpPr/>
          <p:nvPr/>
        </p:nvSpPr>
        <p:spPr>
          <a:xfrm>
            <a:off x="1835673" y="2397635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5" name="Google Shape;6245;p63"/>
          <p:cNvSpPr/>
          <p:nvPr/>
        </p:nvSpPr>
        <p:spPr>
          <a:xfrm>
            <a:off x="2805457" y="1995868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6" name="Google Shape;6246;p63"/>
          <p:cNvSpPr/>
          <p:nvPr/>
        </p:nvSpPr>
        <p:spPr>
          <a:xfrm rot="5400000">
            <a:off x="2929199" y="3059728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7" name="Google Shape;6247;p63"/>
          <p:cNvSpPr/>
          <p:nvPr/>
        </p:nvSpPr>
        <p:spPr>
          <a:xfrm>
            <a:off x="3215433" y="3223119"/>
            <a:ext cx="132400" cy="945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8" name="Google Shape;6248;p63"/>
          <p:cNvSpPr/>
          <p:nvPr/>
        </p:nvSpPr>
        <p:spPr>
          <a:xfrm>
            <a:off x="3052195" y="3649304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9" name="Google Shape;6249;p63"/>
          <p:cNvSpPr/>
          <p:nvPr/>
        </p:nvSpPr>
        <p:spPr>
          <a:xfrm>
            <a:off x="3374024" y="3649304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0" name="Google Shape;6250;p63"/>
          <p:cNvSpPr/>
          <p:nvPr/>
        </p:nvSpPr>
        <p:spPr>
          <a:xfrm>
            <a:off x="3532641" y="4404351"/>
            <a:ext cx="132400" cy="4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1" name="Google Shape;6251;p63"/>
          <p:cNvSpPr/>
          <p:nvPr/>
        </p:nvSpPr>
        <p:spPr>
          <a:xfrm rot="5400000">
            <a:off x="3532587" y="4239839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2" name="Google Shape;6252;p63"/>
          <p:cNvSpPr/>
          <p:nvPr/>
        </p:nvSpPr>
        <p:spPr>
          <a:xfrm>
            <a:off x="3871635" y="4404351"/>
            <a:ext cx="209200" cy="4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3" name="Google Shape;6253;p63"/>
          <p:cNvSpPr/>
          <p:nvPr/>
        </p:nvSpPr>
        <p:spPr>
          <a:xfrm>
            <a:off x="3702137" y="4604776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4" name="Google Shape;6254;p63"/>
          <p:cNvSpPr/>
          <p:nvPr/>
        </p:nvSpPr>
        <p:spPr>
          <a:xfrm>
            <a:off x="4117755" y="4604776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5" name="Google Shape;6255;p63"/>
          <p:cNvSpPr/>
          <p:nvPr/>
        </p:nvSpPr>
        <p:spPr>
          <a:xfrm>
            <a:off x="2959864" y="1095233"/>
            <a:ext cx="71200" cy="1894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6" name="Google Shape;6256;p63"/>
          <p:cNvSpPr/>
          <p:nvPr/>
        </p:nvSpPr>
        <p:spPr>
          <a:xfrm>
            <a:off x="2950204" y="3223119"/>
            <a:ext cx="71200" cy="945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7" name="Google Shape;6257;p63"/>
          <p:cNvSpPr/>
          <p:nvPr/>
        </p:nvSpPr>
        <p:spPr>
          <a:xfrm>
            <a:off x="3532641" y="3223119"/>
            <a:ext cx="132400" cy="945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8" name="Google Shape;6258;p63"/>
          <p:cNvSpPr/>
          <p:nvPr/>
        </p:nvSpPr>
        <p:spPr>
          <a:xfrm>
            <a:off x="4287237" y="4404351"/>
            <a:ext cx="209200" cy="493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59" name="Google Shape;6259;p63"/>
          <p:cNvSpPr/>
          <p:nvPr/>
        </p:nvSpPr>
        <p:spPr>
          <a:xfrm rot="5400000">
            <a:off x="4325499" y="4952020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0" name="Google Shape;6260;p63"/>
          <p:cNvSpPr/>
          <p:nvPr/>
        </p:nvSpPr>
        <p:spPr>
          <a:xfrm>
            <a:off x="4287231" y="5099001"/>
            <a:ext cx="209200" cy="343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1" name="Google Shape;6261;p63"/>
          <p:cNvSpPr/>
          <p:nvPr/>
        </p:nvSpPr>
        <p:spPr>
          <a:xfrm>
            <a:off x="4678836" y="5099001"/>
            <a:ext cx="284800" cy="343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2" name="Google Shape;6262;p63"/>
          <p:cNvSpPr/>
          <p:nvPr/>
        </p:nvSpPr>
        <p:spPr>
          <a:xfrm>
            <a:off x="4521357" y="5224227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3" name="Google Shape;6263;p63"/>
          <p:cNvSpPr/>
          <p:nvPr/>
        </p:nvSpPr>
        <p:spPr>
          <a:xfrm>
            <a:off x="5146108" y="5099001"/>
            <a:ext cx="284800" cy="343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4" name="Google Shape;6264;p63"/>
          <p:cNvSpPr/>
          <p:nvPr/>
        </p:nvSpPr>
        <p:spPr>
          <a:xfrm>
            <a:off x="4988631" y="5224227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5" name="Google Shape;6265;p63"/>
          <p:cNvSpPr/>
          <p:nvPr/>
        </p:nvSpPr>
        <p:spPr>
          <a:xfrm>
            <a:off x="5146121" y="5628523"/>
            <a:ext cx="284800" cy="13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6" name="Google Shape;6266;p63"/>
          <p:cNvSpPr/>
          <p:nvPr/>
        </p:nvSpPr>
        <p:spPr>
          <a:xfrm rot="5400000">
            <a:off x="5222229" y="5490148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7" name="Google Shape;6267;p63"/>
          <p:cNvSpPr/>
          <p:nvPr/>
        </p:nvSpPr>
        <p:spPr>
          <a:xfrm>
            <a:off x="5642268" y="5628524"/>
            <a:ext cx="413600" cy="13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8" name="Google Shape;6268;p63"/>
          <p:cNvSpPr/>
          <p:nvPr/>
        </p:nvSpPr>
        <p:spPr>
          <a:xfrm>
            <a:off x="5470347" y="5648407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9" name="Google Shape;6269;p63"/>
          <p:cNvSpPr/>
          <p:nvPr/>
        </p:nvSpPr>
        <p:spPr>
          <a:xfrm>
            <a:off x="6267329" y="5628524"/>
            <a:ext cx="413600" cy="13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0" name="Google Shape;6270;p63"/>
          <p:cNvSpPr/>
          <p:nvPr/>
        </p:nvSpPr>
        <p:spPr>
          <a:xfrm>
            <a:off x="6095408" y="5648407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1" name="Google Shape;6271;p63"/>
          <p:cNvSpPr/>
          <p:nvPr/>
        </p:nvSpPr>
        <p:spPr>
          <a:xfrm>
            <a:off x="5983812" y="5098975"/>
            <a:ext cx="284800" cy="343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2" name="Google Shape;6272;p63"/>
          <p:cNvSpPr/>
          <p:nvPr/>
        </p:nvSpPr>
        <p:spPr>
          <a:xfrm>
            <a:off x="6272320" y="5098967"/>
            <a:ext cx="406400" cy="343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3" name="Google Shape;6273;p63"/>
          <p:cNvSpPr/>
          <p:nvPr/>
        </p:nvSpPr>
        <p:spPr>
          <a:xfrm>
            <a:off x="6914391" y="5098975"/>
            <a:ext cx="284800" cy="343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4" name="Google Shape;6274;p63"/>
          <p:cNvSpPr/>
          <p:nvPr/>
        </p:nvSpPr>
        <p:spPr>
          <a:xfrm>
            <a:off x="6729757" y="5224167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5" name="Google Shape;6275;p63"/>
          <p:cNvSpPr/>
          <p:nvPr/>
        </p:nvSpPr>
        <p:spPr>
          <a:xfrm>
            <a:off x="7385632" y="5098975"/>
            <a:ext cx="284800" cy="343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6" name="Google Shape;6276;p63"/>
          <p:cNvSpPr/>
          <p:nvPr/>
        </p:nvSpPr>
        <p:spPr>
          <a:xfrm>
            <a:off x="7226159" y="5224200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7" name="Google Shape;6277;p63"/>
          <p:cNvSpPr/>
          <p:nvPr/>
        </p:nvSpPr>
        <p:spPr>
          <a:xfrm rot="5400000" flipH="1">
            <a:off x="6339776" y="5493263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8" name="Google Shape;6278;p63"/>
          <p:cNvSpPr/>
          <p:nvPr/>
        </p:nvSpPr>
        <p:spPr>
          <a:xfrm>
            <a:off x="7385645" y="4404351"/>
            <a:ext cx="284800" cy="4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9" name="Google Shape;6279;p63"/>
          <p:cNvSpPr/>
          <p:nvPr/>
        </p:nvSpPr>
        <p:spPr>
          <a:xfrm>
            <a:off x="7170535" y="4404351"/>
            <a:ext cx="209200" cy="493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0" name="Google Shape;6280;p63"/>
          <p:cNvSpPr/>
          <p:nvPr/>
        </p:nvSpPr>
        <p:spPr>
          <a:xfrm rot="5400000" flipH="1">
            <a:off x="7461753" y="4952045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1" name="Google Shape;6281;p63"/>
          <p:cNvSpPr/>
          <p:nvPr/>
        </p:nvSpPr>
        <p:spPr>
          <a:xfrm>
            <a:off x="7887101" y="4404367"/>
            <a:ext cx="209200" cy="4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2" name="Google Shape;6282;p63"/>
          <p:cNvSpPr/>
          <p:nvPr/>
        </p:nvSpPr>
        <p:spPr>
          <a:xfrm>
            <a:off x="7701760" y="4604776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3" name="Google Shape;6283;p63"/>
          <p:cNvSpPr/>
          <p:nvPr/>
        </p:nvSpPr>
        <p:spPr>
          <a:xfrm rot="5400000" flipH="1">
            <a:off x="8405339" y="4239891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4" name="Google Shape;6284;p63"/>
          <p:cNvSpPr/>
          <p:nvPr/>
        </p:nvSpPr>
        <p:spPr>
          <a:xfrm>
            <a:off x="8360452" y="3223133"/>
            <a:ext cx="209200" cy="945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5" name="Google Shape;6285;p63"/>
          <p:cNvSpPr/>
          <p:nvPr/>
        </p:nvSpPr>
        <p:spPr>
          <a:xfrm>
            <a:off x="8366963" y="4404267"/>
            <a:ext cx="209200" cy="4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6" name="Google Shape;6286;p63"/>
          <p:cNvSpPr/>
          <p:nvPr/>
        </p:nvSpPr>
        <p:spPr>
          <a:xfrm>
            <a:off x="8160020" y="4585276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7" name="Google Shape;6287;p63"/>
          <p:cNvSpPr/>
          <p:nvPr/>
        </p:nvSpPr>
        <p:spPr>
          <a:xfrm>
            <a:off x="8218479" y="3223119"/>
            <a:ext cx="132400" cy="945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8" name="Google Shape;6288;p63"/>
          <p:cNvSpPr/>
          <p:nvPr/>
        </p:nvSpPr>
        <p:spPr>
          <a:xfrm>
            <a:off x="8833607" y="3223119"/>
            <a:ext cx="132400" cy="945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9" name="Google Shape;6289;p63"/>
          <p:cNvSpPr/>
          <p:nvPr/>
        </p:nvSpPr>
        <p:spPr>
          <a:xfrm>
            <a:off x="8654831" y="3649304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0" name="Google Shape;6290;p63"/>
          <p:cNvSpPr/>
          <p:nvPr/>
        </p:nvSpPr>
        <p:spPr>
          <a:xfrm>
            <a:off x="9191167" y="3223119"/>
            <a:ext cx="132400" cy="945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1" name="Google Shape;6291;p63"/>
          <p:cNvSpPr/>
          <p:nvPr/>
        </p:nvSpPr>
        <p:spPr>
          <a:xfrm>
            <a:off x="9012391" y="3649304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2" name="Google Shape;6292;p63"/>
          <p:cNvSpPr/>
          <p:nvPr/>
        </p:nvSpPr>
        <p:spPr>
          <a:xfrm rot="5400000" flipH="1">
            <a:off x="9191136" y="3059797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3" name="Google Shape;6293;p63"/>
          <p:cNvSpPr/>
          <p:nvPr/>
        </p:nvSpPr>
        <p:spPr>
          <a:xfrm>
            <a:off x="9191167" y="1095233"/>
            <a:ext cx="1324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4" name="Google Shape;6294;p63"/>
          <p:cNvSpPr/>
          <p:nvPr/>
        </p:nvSpPr>
        <p:spPr>
          <a:xfrm>
            <a:off x="9112244" y="1095233"/>
            <a:ext cx="71200" cy="1894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5" name="Google Shape;6295;p63"/>
          <p:cNvSpPr/>
          <p:nvPr/>
        </p:nvSpPr>
        <p:spPr>
          <a:xfrm>
            <a:off x="9853521" y="1095233"/>
            <a:ext cx="712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6" name="Google Shape;6296;p63"/>
          <p:cNvSpPr/>
          <p:nvPr/>
        </p:nvSpPr>
        <p:spPr>
          <a:xfrm>
            <a:off x="9671195" y="1995635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7" name="Google Shape;6297;p63"/>
          <p:cNvSpPr/>
          <p:nvPr/>
        </p:nvSpPr>
        <p:spPr>
          <a:xfrm>
            <a:off x="9995125" y="1995868"/>
            <a:ext cx="132400" cy="928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8" name="Google Shape;6298;p63"/>
          <p:cNvSpPr/>
          <p:nvPr/>
        </p:nvSpPr>
        <p:spPr>
          <a:xfrm>
            <a:off x="10197912" y="1095233"/>
            <a:ext cx="412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9" name="Google Shape;6299;p63"/>
          <p:cNvSpPr/>
          <p:nvPr/>
        </p:nvSpPr>
        <p:spPr>
          <a:xfrm>
            <a:off x="9550091" y="1095233"/>
            <a:ext cx="712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00" name="Google Shape;6300;p63"/>
          <p:cNvSpPr/>
          <p:nvPr/>
        </p:nvSpPr>
        <p:spPr>
          <a:xfrm>
            <a:off x="9370608" y="1995635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301" name="Google Shape;6301;p63"/>
          <p:cNvCxnSpPr/>
          <p:nvPr/>
        </p:nvCxnSpPr>
        <p:spPr>
          <a:xfrm>
            <a:off x="3231300" y="2042027"/>
            <a:ext cx="56956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2" name="Google Shape;6302;p63"/>
          <p:cNvCxnSpPr/>
          <p:nvPr/>
        </p:nvCxnSpPr>
        <p:spPr>
          <a:xfrm rot="10800000" flipH="1">
            <a:off x="3838967" y="3675551"/>
            <a:ext cx="4205600" cy="35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3" name="Google Shape;6303;p63"/>
          <p:cNvCxnSpPr/>
          <p:nvPr/>
        </p:nvCxnSpPr>
        <p:spPr>
          <a:xfrm>
            <a:off x="4613091" y="4627267"/>
            <a:ext cx="2440800" cy="88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4" name="Google Shape;6304;p63"/>
          <p:cNvCxnSpPr/>
          <p:nvPr/>
        </p:nvCxnSpPr>
        <p:spPr>
          <a:xfrm rot="10800000" flipH="1">
            <a:off x="5504193" y="5268651"/>
            <a:ext cx="406400" cy="4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5" name="Google Shape;6305;p63"/>
          <p:cNvSpPr txBox="1"/>
          <p:nvPr/>
        </p:nvSpPr>
        <p:spPr>
          <a:xfrm>
            <a:off x="1625323" y="1258977"/>
            <a:ext cx="2848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12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06" name="Google Shape;6306;p63"/>
          <p:cNvSpPr txBox="1"/>
          <p:nvPr/>
        </p:nvSpPr>
        <p:spPr>
          <a:xfrm>
            <a:off x="4108833" y="4121304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07" name="Google Shape;6307;p63"/>
          <p:cNvSpPr txBox="1"/>
          <p:nvPr/>
        </p:nvSpPr>
        <p:spPr>
          <a:xfrm>
            <a:off x="1738677" y="1269764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08" name="Google Shape;6308;p63"/>
          <p:cNvSpPr txBox="1"/>
          <p:nvPr/>
        </p:nvSpPr>
        <p:spPr>
          <a:xfrm>
            <a:off x="2702811" y="867997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09" name="Google Shape;6309;p63"/>
          <p:cNvSpPr txBox="1"/>
          <p:nvPr/>
        </p:nvSpPr>
        <p:spPr>
          <a:xfrm>
            <a:off x="2992033" y="2965531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10" name="Google Shape;6310;p63"/>
          <p:cNvSpPr txBox="1"/>
          <p:nvPr/>
        </p:nvSpPr>
        <p:spPr>
          <a:xfrm>
            <a:off x="3315833" y="2979631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11" name="Google Shape;6311;p63"/>
          <p:cNvSpPr txBox="1"/>
          <p:nvPr/>
        </p:nvSpPr>
        <p:spPr>
          <a:xfrm>
            <a:off x="3693233" y="4121164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12" name="Google Shape;6312;p63"/>
          <p:cNvSpPr txBox="1"/>
          <p:nvPr/>
        </p:nvSpPr>
        <p:spPr>
          <a:xfrm>
            <a:off x="4538267" y="4860836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13" name="Google Shape;6313;p63"/>
          <p:cNvSpPr txBox="1"/>
          <p:nvPr/>
        </p:nvSpPr>
        <p:spPr>
          <a:xfrm>
            <a:off x="5005400" y="4861813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14" name="Google Shape;6314;p63"/>
          <p:cNvSpPr txBox="1"/>
          <p:nvPr/>
        </p:nvSpPr>
        <p:spPr>
          <a:xfrm>
            <a:off x="5579397" y="5707848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256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15" name="Google Shape;6315;p63"/>
          <p:cNvSpPr txBox="1"/>
          <p:nvPr/>
        </p:nvSpPr>
        <p:spPr>
          <a:xfrm>
            <a:off x="6191100" y="5719613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256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16" name="Google Shape;6316;p63"/>
          <p:cNvSpPr txBox="1"/>
          <p:nvPr/>
        </p:nvSpPr>
        <p:spPr>
          <a:xfrm>
            <a:off x="5798553" y="4857820"/>
            <a:ext cx="10388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128+256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17" name="Google Shape;6317;p63"/>
          <p:cNvSpPr txBox="1"/>
          <p:nvPr/>
        </p:nvSpPr>
        <p:spPr>
          <a:xfrm>
            <a:off x="6752184" y="4857840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18" name="Google Shape;6318;p63"/>
          <p:cNvSpPr txBox="1"/>
          <p:nvPr/>
        </p:nvSpPr>
        <p:spPr>
          <a:xfrm>
            <a:off x="9937897" y="868013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19" name="Google Shape;6319;p63"/>
          <p:cNvSpPr txBox="1"/>
          <p:nvPr/>
        </p:nvSpPr>
        <p:spPr>
          <a:xfrm>
            <a:off x="6979367" y="4160220"/>
            <a:ext cx="8224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64+128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20" name="Google Shape;6320;p63"/>
          <p:cNvSpPr txBox="1"/>
          <p:nvPr/>
        </p:nvSpPr>
        <p:spPr>
          <a:xfrm>
            <a:off x="7692524" y="4164357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21" name="Google Shape;6321;p63"/>
          <p:cNvSpPr txBox="1"/>
          <p:nvPr/>
        </p:nvSpPr>
        <p:spPr>
          <a:xfrm>
            <a:off x="7996811" y="2984193"/>
            <a:ext cx="7488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32+64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22" name="Google Shape;6322;p63"/>
          <p:cNvSpPr txBox="1"/>
          <p:nvPr/>
        </p:nvSpPr>
        <p:spPr>
          <a:xfrm>
            <a:off x="8525401" y="2979673"/>
            <a:ext cx="7488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23" name="Google Shape;6323;p63"/>
          <p:cNvSpPr txBox="1"/>
          <p:nvPr/>
        </p:nvSpPr>
        <p:spPr>
          <a:xfrm>
            <a:off x="8813877" y="857203"/>
            <a:ext cx="7488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16+32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24" name="Google Shape;6324;p63"/>
          <p:cNvSpPr txBox="1"/>
          <p:nvPr/>
        </p:nvSpPr>
        <p:spPr>
          <a:xfrm>
            <a:off x="9293927" y="857217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25" name="Google Shape;6325;p63"/>
          <p:cNvSpPr txBox="1"/>
          <p:nvPr/>
        </p:nvSpPr>
        <p:spPr>
          <a:xfrm>
            <a:off x="9606233" y="867993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26" name="Google Shape;6326;p63"/>
          <p:cNvSpPr/>
          <p:nvPr/>
        </p:nvSpPr>
        <p:spPr>
          <a:xfrm>
            <a:off x="3723351" y="1142417"/>
            <a:ext cx="4636000" cy="82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7" name="Google Shape;6327;p63"/>
          <p:cNvSpPr/>
          <p:nvPr/>
        </p:nvSpPr>
        <p:spPr>
          <a:xfrm>
            <a:off x="3826840" y="1232585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8" name="Google Shape;6328;p63"/>
          <p:cNvSpPr/>
          <p:nvPr/>
        </p:nvSpPr>
        <p:spPr>
          <a:xfrm rot="5400000">
            <a:off x="3826865" y="1483612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329" name="Google Shape;6329;p63"/>
          <p:cNvCxnSpPr/>
          <p:nvPr/>
        </p:nvCxnSpPr>
        <p:spPr>
          <a:xfrm rot="10800000" flipH="1">
            <a:off x="5401756" y="1551000"/>
            <a:ext cx="406400" cy="4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30" name="Google Shape;6330;p63"/>
          <p:cNvSpPr/>
          <p:nvPr/>
        </p:nvSpPr>
        <p:spPr>
          <a:xfrm>
            <a:off x="5685884" y="1738919"/>
            <a:ext cx="132400" cy="166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1" name="Google Shape;6331;p63"/>
          <p:cNvSpPr/>
          <p:nvPr/>
        </p:nvSpPr>
        <p:spPr>
          <a:xfrm>
            <a:off x="5657625" y="1232585"/>
            <a:ext cx="132400" cy="928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2" name="Google Shape;6332;p63"/>
          <p:cNvSpPr/>
          <p:nvPr/>
        </p:nvSpPr>
        <p:spPr>
          <a:xfrm rot="5400000" flipH="1">
            <a:off x="3826839" y="1754457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3" name="Google Shape;6333;p63"/>
          <p:cNvSpPr/>
          <p:nvPr/>
        </p:nvSpPr>
        <p:spPr>
          <a:xfrm>
            <a:off x="2825279" y="2872731"/>
            <a:ext cx="92800" cy="92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4" name="Google Shape;6334;p63"/>
          <p:cNvSpPr/>
          <p:nvPr/>
        </p:nvSpPr>
        <p:spPr>
          <a:xfrm>
            <a:off x="3393845" y="4067431"/>
            <a:ext cx="92800" cy="92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5" name="Google Shape;6335;p63"/>
          <p:cNvSpPr/>
          <p:nvPr/>
        </p:nvSpPr>
        <p:spPr>
          <a:xfrm>
            <a:off x="4137645" y="4768997"/>
            <a:ext cx="92800" cy="928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6" name="Google Shape;6336;p63"/>
          <p:cNvSpPr/>
          <p:nvPr/>
        </p:nvSpPr>
        <p:spPr>
          <a:xfrm>
            <a:off x="6115212" y="5802031"/>
            <a:ext cx="92800" cy="928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7" name="Google Shape;6337;p63"/>
          <p:cNvSpPr/>
          <p:nvPr/>
        </p:nvSpPr>
        <p:spPr>
          <a:xfrm>
            <a:off x="9032179" y="4067431"/>
            <a:ext cx="92800" cy="92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8" name="Google Shape;6338;p63"/>
          <p:cNvSpPr/>
          <p:nvPr/>
        </p:nvSpPr>
        <p:spPr>
          <a:xfrm>
            <a:off x="10014912" y="2872731"/>
            <a:ext cx="92800" cy="92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9" name="Google Shape;6339;p63"/>
          <p:cNvSpPr/>
          <p:nvPr/>
        </p:nvSpPr>
        <p:spPr>
          <a:xfrm>
            <a:off x="8185228" y="4768997"/>
            <a:ext cx="92800" cy="928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0" name="Google Shape;6340;p63"/>
          <p:cNvSpPr/>
          <p:nvPr/>
        </p:nvSpPr>
        <p:spPr>
          <a:xfrm>
            <a:off x="7228228" y="5344697"/>
            <a:ext cx="92800" cy="928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1" name="Google Shape;6341;p63"/>
          <p:cNvSpPr/>
          <p:nvPr/>
        </p:nvSpPr>
        <p:spPr>
          <a:xfrm>
            <a:off x="4990712" y="5344697"/>
            <a:ext cx="92800" cy="928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2" name="Google Shape;6342;p63"/>
          <p:cNvSpPr/>
          <p:nvPr/>
        </p:nvSpPr>
        <p:spPr>
          <a:xfrm>
            <a:off x="7104845" y="1258981"/>
            <a:ext cx="92800" cy="92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3" name="Google Shape;6343;p63"/>
          <p:cNvSpPr/>
          <p:nvPr/>
        </p:nvSpPr>
        <p:spPr>
          <a:xfrm>
            <a:off x="7104845" y="1506615"/>
            <a:ext cx="92800" cy="928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4" name="Google Shape;6344;p63"/>
          <p:cNvSpPr/>
          <p:nvPr/>
        </p:nvSpPr>
        <p:spPr>
          <a:xfrm>
            <a:off x="7104845" y="1754464"/>
            <a:ext cx="92800" cy="928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5" name="Google Shape;6345;p63"/>
          <p:cNvSpPr txBox="1"/>
          <p:nvPr/>
        </p:nvSpPr>
        <p:spPr>
          <a:xfrm>
            <a:off x="3758984" y="1138400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Convolution 3x3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46" name="Google Shape;6346;p63"/>
          <p:cNvSpPr txBox="1"/>
          <p:nvPr/>
        </p:nvSpPr>
        <p:spPr>
          <a:xfrm>
            <a:off x="3758984" y="1387167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Max Pooling 2x2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47" name="Google Shape;6347;p63"/>
          <p:cNvSpPr txBox="1"/>
          <p:nvPr/>
        </p:nvSpPr>
        <p:spPr>
          <a:xfrm>
            <a:off x="5617313" y="1138400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Convolution 1x1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48" name="Google Shape;6348;p63"/>
          <p:cNvSpPr txBox="1"/>
          <p:nvPr/>
        </p:nvSpPr>
        <p:spPr>
          <a:xfrm>
            <a:off x="5624585" y="1412433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Skip connection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49" name="Google Shape;6349;p63"/>
          <p:cNvSpPr txBox="1"/>
          <p:nvPr/>
        </p:nvSpPr>
        <p:spPr>
          <a:xfrm>
            <a:off x="3758984" y="1681533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Up Sampling 2x2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50" name="Google Shape;6350;p63"/>
          <p:cNvSpPr txBox="1"/>
          <p:nvPr/>
        </p:nvSpPr>
        <p:spPr>
          <a:xfrm>
            <a:off x="5522492" y="1678049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Block copied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51" name="Google Shape;6351;p63"/>
          <p:cNvSpPr txBox="1"/>
          <p:nvPr/>
        </p:nvSpPr>
        <p:spPr>
          <a:xfrm>
            <a:off x="7190475" y="1164600"/>
            <a:ext cx="113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Dropout 0.1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52" name="Google Shape;6352;p63"/>
          <p:cNvSpPr txBox="1"/>
          <p:nvPr/>
        </p:nvSpPr>
        <p:spPr>
          <a:xfrm>
            <a:off x="7193637" y="1412549"/>
            <a:ext cx="113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Dropout 0.2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53" name="Google Shape;6353;p63"/>
          <p:cNvSpPr txBox="1"/>
          <p:nvPr/>
        </p:nvSpPr>
        <p:spPr>
          <a:xfrm>
            <a:off x="7193669" y="1660260"/>
            <a:ext cx="113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Dropout 0.3</a:t>
            </a:r>
            <a:endParaRPr sz="1335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354" name="Google Shape;6354;p63"/>
          <p:cNvSpPr/>
          <p:nvPr/>
        </p:nvSpPr>
        <p:spPr>
          <a:xfrm>
            <a:off x="247351" y="1783333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5" name="Google Shape;6355;p63"/>
          <p:cNvSpPr/>
          <p:nvPr/>
        </p:nvSpPr>
        <p:spPr>
          <a:xfrm>
            <a:off x="348951" y="1884933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6" name="Google Shape;6356;p63"/>
          <p:cNvSpPr/>
          <p:nvPr/>
        </p:nvSpPr>
        <p:spPr>
          <a:xfrm>
            <a:off x="450551" y="1986533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7" name="Google Shape;6357;p63"/>
          <p:cNvSpPr/>
          <p:nvPr/>
        </p:nvSpPr>
        <p:spPr>
          <a:xfrm>
            <a:off x="552151" y="2088133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8" name="Google Shape;6358;p63"/>
          <p:cNvSpPr/>
          <p:nvPr/>
        </p:nvSpPr>
        <p:spPr>
          <a:xfrm>
            <a:off x="10395051" y="1330767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9" name="Google Shape;6359;p63"/>
          <p:cNvSpPr/>
          <p:nvPr/>
        </p:nvSpPr>
        <p:spPr>
          <a:xfrm>
            <a:off x="10496651" y="1432367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0" name="Google Shape;6360;p63"/>
          <p:cNvSpPr/>
          <p:nvPr/>
        </p:nvSpPr>
        <p:spPr>
          <a:xfrm>
            <a:off x="10598251" y="1533967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1" name="Google Shape;6361;p63"/>
          <p:cNvSpPr/>
          <p:nvPr/>
        </p:nvSpPr>
        <p:spPr>
          <a:xfrm>
            <a:off x="10699851" y="1635567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65" name="Shape 6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6" name="Google Shape;6366;p64"/>
          <p:cNvSpPr/>
          <p:nvPr/>
        </p:nvSpPr>
        <p:spPr>
          <a:xfrm rot="5400000">
            <a:off x="4123833" y="4862067"/>
            <a:ext cx="12380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Conv3-32</a:t>
            </a:r>
            <a:endParaRPr sz="1600"/>
          </a:p>
        </p:txBody>
      </p:sp>
      <p:sp>
        <p:nvSpPr>
          <p:cNvPr id="6367" name="Google Shape;6367;p64"/>
          <p:cNvSpPr/>
          <p:nvPr/>
        </p:nvSpPr>
        <p:spPr>
          <a:xfrm rot="5400000">
            <a:off x="5051800" y="4866265"/>
            <a:ext cx="1246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Conv3-32</a:t>
            </a:r>
            <a:endParaRPr sz="1600"/>
          </a:p>
        </p:txBody>
      </p:sp>
      <p:sp>
        <p:nvSpPr>
          <p:cNvPr id="6368" name="Google Shape;6368;p64"/>
          <p:cNvSpPr/>
          <p:nvPr/>
        </p:nvSpPr>
        <p:spPr>
          <a:xfrm rot="5400000">
            <a:off x="4585733" y="4866265"/>
            <a:ext cx="1246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600">
                <a:solidFill>
                  <a:schemeClr val="dk1"/>
                </a:solidFill>
              </a:rPr>
              <a:t>Conv3-32</a:t>
            </a:r>
            <a:endParaRPr sz="1600"/>
          </a:p>
        </p:txBody>
      </p:sp>
      <p:sp>
        <p:nvSpPr>
          <p:cNvPr id="6369" name="Google Shape;6369;p64"/>
          <p:cNvSpPr/>
          <p:nvPr/>
        </p:nvSpPr>
        <p:spPr>
          <a:xfrm rot="5400000">
            <a:off x="5980033" y="4870265"/>
            <a:ext cx="1254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600">
                <a:solidFill>
                  <a:schemeClr val="dk1"/>
                </a:solidFill>
              </a:rPr>
              <a:t>Max-Pool</a:t>
            </a:r>
            <a:endParaRPr sz="1600"/>
          </a:p>
        </p:txBody>
      </p:sp>
      <p:sp>
        <p:nvSpPr>
          <p:cNvPr id="6370" name="Google Shape;6370;p64"/>
          <p:cNvSpPr/>
          <p:nvPr/>
        </p:nvSpPr>
        <p:spPr>
          <a:xfrm rot="5400000">
            <a:off x="5513933" y="4870265"/>
            <a:ext cx="1254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600">
                <a:solidFill>
                  <a:schemeClr val="dk1"/>
                </a:solidFill>
              </a:rPr>
              <a:t>Conv3-32</a:t>
            </a:r>
            <a:endParaRPr sz="1600"/>
          </a:p>
        </p:txBody>
      </p:sp>
      <p:sp>
        <p:nvSpPr>
          <p:cNvPr id="6371" name="Google Shape;6371;p64"/>
          <p:cNvSpPr/>
          <p:nvPr/>
        </p:nvSpPr>
        <p:spPr>
          <a:xfrm rot="5400000">
            <a:off x="7844433" y="4870265"/>
            <a:ext cx="1254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600">
                <a:solidFill>
                  <a:schemeClr val="dk1"/>
                </a:solidFill>
              </a:rPr>
              <a:t>Conv3-128</a:t>
            </a:r>
            <a:endParaRPr sz="1600"/>
          </a:p>
        </p:txBody>
      </p:sp>
      <p:sp>
        <p:nvSpPr>
          <p:cNvPr id="6372" name="Google Shape;6372;p64"/>
          <p:cNvSpPr/>
          <p:nvPr/>
        </p:nvSpPr>
        <p:spPr>
          <a:xfrm rot="5400000">
            <a:off x="8310533" y="4870265"/>
            <a:ext cx="1254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600">
                <a:solidFill>
                  <a:schemeClr val="dk1"/>
                </a:solidFill>
              </a:rPr>
              <a:t>Max-Pool</a:t>
            </a:r>
            <a:endParaRPr sz="1600"/>
          </a:p>
        </p:txBody>
      </p:sp>
      <p:sp>
        <p:nvSpPr>
          <p:cNvPr id="6373" name="Google Shape;6373;p64"/>
          <p:cNvSpPr/>
          <p:nvPr/>
        </p:nvSpPr>
        <p:spPr>
          <a:xfrm rot="5400000">
            <a:off x="6446133" y="4870265"/>
            <a:ext cx="1254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Conv3-64</a:t>
            </a:r>
            <a:endParaRPr sz="1600"/>
          </a:p>
        </p:txBody>
      </p:sp>
      <p:sp>
        <p:nvSpPr>
          <p:cNvPr id="6374" name="Google Shape;6374;p64"/>
          <p:cNvSpPr/>
          <p:nvPr/>
        </p:nvSpPr>
        <p:spPr>
          <a:xfrm rot="5400000">
            <a:off x="6912233" y="4870267"/>
            <a:ext cx="1254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Conv3-64</a:t>
            </a:r>
            <a:endParaRPr sz="1600"/>
          </a:p>
        </p:txBody>
      </p:sp>
      <p:sp>
        <p:nvSpPr>
          <p:cNvPr id="6375" name="Google Shape;6375;p64"/>
          <p:cNvSpPr/>
          <p:nvPr/>
        </p:nvSpPr>
        <p:spPr>
          <a:xfrm rot="5400000">
            <a:off x="7378333" y="4870265"/>
            <a:ext cx="1254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Max-Pool</a:t>
            </a:r>
            <a:endParaRPr sz="1600"/>
          </a:p>
        </p:txBody>
      </p:sp>
      <p:cxnSp>
        <p:nvCxnSpPr>
          <p:cNvPr id="6376" name="Google Shape;6376;p64"/>
          <p:cNvCxnSpPr>
            <a:stCxn id="6366" idx="0"/>
            <a:endCxn id="6368" idx="2"/>
          </p:cNvCxnSpPr>
          <p:nvPr/>
        </p:nvCxnSpPr>
        <p:spPr>
          <a:xfrm>
            <a:off x="4926233" y="5045467"/>
            <a:ext cx="992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7" name="Google Shape;6377;p64"/>
          <p:cNvCxnSpPr>
            <a:stCxn id="6368" idx="0"/>
            <a:endCxn id="6368" idx="0"/>
          </p:cNvCxnSpPr>
          <p:nvPr/>
        </p:nvCxnSpPr>
        <p:spPr>
          <a:xfrm>
            <a:off x="5392333" y="504966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8" name="Google Shape;6378;p64"/>
          <p:cNvCxnSpPr>
            <a:stCxn id="6367" idx="0"/>
            <a:endCxn id="6370" idx="2"/>
          </p:cNvCxnSpPr>
          <p:nvPr/>
        </p:nvCxnSpPr>
        <p:spPr>
          <a:xfrm>
            <a:off x="5858400" y="5049665"/>
            <a:ext cx="992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9" name="Google Shape;6379;p64"/>
          <p:cNvCxnSpPr>
            <a:stCxn id="6368" idx="0"/>
            <a:endCxn id="6368" idx="0"/>
          </p:cNvCxnSpPr>
          <p:nvPr/>
        </p:nvCxnSpPr>
        <p:spPr>
          <a:xfrm>
            <a:off x="5392333" y="504966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0" name="Google Shape;6380;p64"/>
          <p:cNvCxnSpPr>
            <a:stCxn id="6368" idx="0"/>
            <a:endCxn id="6368" idx="0"/>
          </p:cNvCxnSpPr>
          <p:nvPr/>
        </p:nvCxnSpPr>
        <p:spPr>
          <a:xfrm>
            <a:off x="5392333" y="504966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1" name="Google Shape;6381;p64"/>
          <p:cNvCxnSpPr>
            <a:stCxn id="6367" idx="2"/>
            <a:endCxn id="6368" idx="0"/>
          </p:cNvCxnSpPr>
          <p:nvPr/>
        </p:nvCxnSpPr>
        <p:spPr>
          <a:xfrm rot="10800000">
            <a:off x="5392400" y="50496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2" name="Google Shape;6382;p64"/>
          <p:cNvCxnSpPr>
            <a:stCxn id="6370" idx="0"/>
            <a:endCxn id="6369" idx="2"/>
          </p:cNvCxnSpPr>
          <p:nvPr/>
        </p:nvCxnSpPr>
        <p:spPr>
          <a:xfrm>
            <a:off x="6324533" y="50536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3" name="Google Shape;6383;p64"/>
          <p:cNvCxnSpPr>
            <a:stCxn id="6369" idx="0"/>
            <a:endCxn id="6373" idx="2"/>
          </p:cNvCxnSpPr>
          <p:nvPr/>
        </p:nvCxnSpPr>
        <p:spPr>
          <a:xfrm>
            <a:off x="6790633" y="50536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4" name="Google Shape;6384;p64"/>
          <p:cNvCxnSpPr>
            <a:stCxn id="6373" idx="0"/>
            <a:endCxn id="6374" idx="2"/>
          </p:cNvCxnSpPr>
          <p:nvPr/>
        </p:nvCxnSpPr>
        <p:spPr>
          <a:xfrm>
            <a:off x="7256733" y="50536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5" name="Google Shape;6385;p64"/>
          <p:cNvCxnSpPr>
            <a:stCxn id="6374" idx="0"/>
            <a:endCxn id="6375" idx="2"/>
          </p:cNvCxnSpPr>
          <p:nvPr/>
        </p:nvCxnSpPr>
        <p:spPr>
          <a:xfrm>
            <a:off x="7722833" y="5053667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6" name="Google Shape;6386;p64"/>
          <p:cNvCxnSpPr>
            <a:stCxn id="6375" idx="0"/>
            <a:endCxn id="6371" idx="2"/>
          </p:cNvCxnSpPr>
          <p:nvPr/>
        </p:nvCxnSpPr>
        <p:spPr>
          <a:xfrm>
            <a:off x="8188933" y="50536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7" name="Google Shape;6387;p64"/>
          <p:cNvCxnSpPr>
            <a:stCxn id="6371" idx="0"/>
            <a:endCxn id="6372" idx="2"/>
          </p:cNvCxnSpPr>
          <p:nvPr/>
        </p:nvCxnSpPr>
        <p:spPr>
          <a:xfrm>
            <a:off x="8655033" y="50536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8" name="Google Shape;6388;p64"/>
          <p:cNvSpPr/>
          <p:nvPr/>
        </p:nvSpPr>
        <p:spPr>
          <a:xfrm>
            <a:off x="1198131" y="5642772"/>
            <a:ext cx="1030800" cy="36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/>
              <a:t>Input</a:t>
            </a:r>
            <a:endParaRPr sz="1465"/>
          </a:p>
        </p:txBody>
      </p:sp>
      <p:sp>
        <p:nvSpPr>
          <p:cNvPr id="6389" name="Google Shape;6389;p64"/>
          <p:cNvSpPr/>
          <p:nvPr/>
        </p:nvSpPr>
        <p:spPr>
          <a:xfrm>
            <a:off x="1198131" y="5176675"/>
            <a:ext cx="10308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/>
              <a:t>Conv</a:t>
            </a:r>
            <a:endParaRPr sz="1465"/>
          </a:p>
        </p:txBody>
      </p:sp>
      <p:sp>
        <p:nvSpPr>
          <p:cNvPr id="6390" name="Google Shape;6390;p64"/>
          <p:cNvSpPr/>
          <p:nvPr/>
        </p:nvSpPr>
        <p:spPr>
          <a:xfrm>
            <a:off x="1198131" y="4244480"/>
            <a:ext cx="10308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/>
              <a:t>Conv</a:t>
            </a:r>
            <a:endParaRPr sz="1465"/>
          </a:p>
        </p:txBody>
      </p:sp>
      <p:sp>
        <p:nvSpPr>
          <p:cNvPr id="6391" name="Google Shape;6391;p64"/>
          <p:cNvSpPr/>
          <p:nvPr/>
        </p:nvSpPr>
        <p:spPr>
          <a:xfrm>
            <a:off x="1198131" y="4710576"/>
            <a:ext cx="10308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/>
              <a:t>Max-Pool</a:t>
            </a:r>
            <a:endParaRPr sz="1465"/>
          </a:p>
        </p:txBody>
      </p:sp>
      <p:sp>
        <p:nvSpPr>
          <p:cNvPr id="6392" name="Google Shape;6392;p64"/>
          <p:cNvSpPr/>
          <p:nvPr/>
        </p:nvSpPr>
        <p:spPr>
          <a:xfrm>
            <a:off x="1198131" y="3778367"/>
            <a:ext cx="10308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/>
              <a:t>Max-Pool</a:t>
            </a:r>
            <a:endParaRPr sz="1465"/>
          </a:p>
        </p:txBody>
      </p:sp>
      <p:sp>
        <p:nvSpPr>
          <p:cNvPr id="6393" name="Google Shape;6393;p64"/>
          <p:cNvSpPr/>
          <p:nvPr/>
        </p:nvSpPr>
        <p:spPr>
          <a:xfrm>
            <a:off x="1198131" y="3299997"/>
            <a:ext cx="1030800" cy="366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/>
              <a:t>FC</a:t>
            </a:r>
            <a:endParaRPr sz="1465"/>
          </a:p>
        </p:txBody>
      </p:sp>
      <p:sp>
        <p:nvSpPr>
          <p:cNvPr id="6394" name="Google Shape;6394;p64"/>
          <p:cNvSpPr txBox="1"/>
          <p:nvPr/>
        </p:nvSpPr>
        <p:spPr>
          <a:xfrm rot="-3921551">
            <a:off x="493199" y="5485935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Layer1</a:t>
            </a:r>
            <a:endParaRPr sz="1335"/>
          </a:p>
        </p:txBody>
      </p:sp>
      <p:sp>
        <p:nvSpPr>
          <p:cNvPr id="6395" name="Google Shape;6395;p64"/>
          <p:cNvSpPr/>
          <p:nvPr/>
        </p:nvSpPr>
        <p:spPr>
          <a:xfrm>
            <a:off x="1198131" y="2084539"/>
            <a:ext cx="1030800" cy="366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/>
              <a:t>Softmax</a:t>
            </a:r>
            <a:endParaRPr sz="1465"/>
          </a:p>
        </p:txBody>
      </p:sp>
      <p:sp>
        <p:nvSpPr>
          <p:cNvPr id="6396" name="Google Shape;6396;p64"/>
          <p:cNvSpPr/>
          <p:nvPr/>
        </p:nvSpPr>
        <p:spPr>
          <a:xfrm>
            <a:off x="1198131" y="2814072"/>
            <a:ext cx="1030800" cy="366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/>
              <a:t>FC</a:t>
            </a:r>
            <a:endParaRPr sz="1465"/>
          </a:p>
        </p:txBody>
      </p:sp>
      <p:cxnSp>
        <p:nvCxnSpPr>
          <p:cNvPr id="6397" name="Google Shape;6397;p64"/>
          <p:cNvCxnSpPr>
            <a:stCxn id="6388" idx="0"/>
            <a:endCxn id="6389" idx="2"/>
          </p:cNvCxnSpPr>
          <p:nvPr/>
        </p:nvCxnSpPr>
        <p:spPr>
          <a:xfrm rot="10800000">
            <a:off x="1713531" y="5543572"/>
            <a:ext cx="0" cy="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8" name="Google Shape;6398;p64"/>
          <p:cNvCxnSpPr>
            <a:stCxn id="6389" idx="0"/>
            <a:endCxn id="6391" idx="2"/>
          </p:cNvCxnSpPr>
          <p:nvPr/>
        </p:nvCxnSpPr>
        <p:spPr>
          <a:xfrm rot="10800000">
            <a:off x="1713531" y="5077475"/>
            <a:ext cx="0" cy="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9" name="Google Shape;6399;p64"/>
          <p:cNvCxnSpPr>
            <a:stCxn id="6391" idx="0"/>
            <a:endCxn id="6391" idx="0"/>
          </p:cNvCxnSpPr>
          <p:nvPr/>
        </p:nvCxnSpPr>
        <p:spPr>
          <a:xfrm>
            <a:off x="1713531" y="471057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0" name="Google Shape;6400;p64"/>
          <p:cNvCxnSpPr>
            <a:stCxn id="6390" idx="0"/>
            <a:endCxn id="6392" idx="2"/>
          </p:cNvCxnSpPr>
          <p:nvPr/>
        </p:nvCxnSpPr>
        <p:spPr>
          <a:xfrm rot="10800000">
            <a:off x="1713531" y="4145280"/>
            <a:ext cx="0" cy="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1" name="Google Shape;6401;p64"/>
          <p:cNvCxnSpPr>
            <a:stCxn id="6391" idx="0"/>
            <a:endCxn id="6391" idx="0"/>
          </p:cNvCxnSpPr>
          <p:nvPr/>
        </p:nvCxnSpPr>
        <p:spPr>
          <a:xfrm>
            <a:off x="1713531" y="471057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2" name="Google Shape;6402;p64"/>
          <p:cNvCxnSpPr>
            <a:stCxn id="6391" idx="0"/>
            <a:endCxn id="6391" idx="0"/>
          </p:cNvCxnSpPr>
          <p:nvPr/>
        </p:nvCxnSpPr>
        <p:spPr>
          <a:xfrm>
            <a:off x="1713531" y="471057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3" name="Google Shape;6403;p64"/>
          <p:cNvCxnSpPr>
            <a:stCxn id="6390" idx="2"/>
            <a:endCxn id="6391" idx="0"/>
          </p:cNvCxnSpPr>
          <p:nvPr/>
        </p:nvCxnSpPr>
        <p:spPr>
          <a:xfrm>
            <a:off x="1713531" y="4611280"/>
            <a:ext cx="0" cy="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4" name="Google Shape;6404;p64"/>
          <p:cNvCxnSpPr>
            <a:stCxn id="6392" idx="0"/>
            <a:endCxn id="6405" idx="2"/>
          </p:cNvCxnSpPr>
          <p:nvPr/>
        </p:nvCxnSpPr>
        <p:spPr>
          <a:xfrm rot="10800000">
            <a:off x="1713531" y="3679167"/>
            <a:ext cx="0" cy="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6" name="Google Shape;6406;p64"/>
          <p:cNvCxnSpPr>
            <a:stCxn id="6393" idx="0"/>
            <a:endCxn id="6396" idx="2"/>
          </p:cNvCxnSpPr>
          <p:nvPr/>
        </p:nvCxnSpPr>
        <p:spPr>
          <a:xfrm rot="10800000">
            <a:off x="1713531" y="3180797"/>
            <a:ext cx="0" cy="1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7" name="Google Shape;6407;p64"/>
          <p:cNvCxnSpPr>
            <a:stCxn id="6396" idx="0"/>
            <a:endCxn id="6395" idx="2"/>
          </p:cNvCxnSpPr>
          <p:nvPr/>
        </p:nvCxnSpPr>
        <p:spPr>
          <a:xfrm rot="10800000">
            <a:off x="1713531" y="2451272"/>
            <a:ext cx="0" cy="3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8" name="Google Shape;6408;p64"/>
          <p:cNvSpPr txBox="1"/>
          <p:nvPr/>
        </p:nvSpPr>
        <p:spPr>
          <a:xfrm rot="-3921551">
            <a:off x="493199" y="4571535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Layer2</a:t>
            </a:r>
            <a:endParaRPr sz="1335"/>
          </a:p>
        </p:txBody>
      </p:sp>
      <p:sp>
        <p:nvSpPr>
          <p:cNvPr id="6409" name="Google Shape;6409;p64"/>
          <p:cNvSpPr txBox="1"/>
          <p:nvPr/>
        </p:nvSpPr>
        <p:spPr>
          <a:xfrm rot="-3921551">
            <a:off x="493199" y="3555535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Layer3</a:t>
            </a:r>
            <a:endParaRPr sz="1335"/>
          </a:p>
        </p:txBody>
      </p:sp>
      <p:sp>
        <p:nvSpPr>
          <p:cNvPr id="6410" name="Google Shape;6410;p64"/>
          <p:cNvSpPr txBox="1"/>
          <p:nvPr/>
        </p:nvSpPr>
        <p:spPr>
          <a:xfrm rot="-3921551">
            <a:off x="493199" y="3103292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Layer4</a:t>
            </a:r>
            <a:endParaRPr sz="1335"/>
          </a:p>
        </p:txBody>
      </p:sp>
      <p:sp>
        <p:nvSpPr>
          <p:cNvPr id="6411" name="Google Shape;6411;p64"/>
          <p:cNvSpPr txBox="1"/>
          <p:nvPr/>
        </p:nvSpPr>
        <p:spPr>
          <a:xfrm rot="1478449">
            <a:off x="4040233" y="3994329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Layer1</a:t>
            </a:r>
            <a:endParaRPr sz="1335"/>
          </a:p>
        </p:txBody>
      </p:sp>
      <p:sp>
        <p:nvSpPr>
          <p:cNvPr id="6412" name="Google Shape;6412;p64"/>
          <p:cNvSpPr txBox="1"/>
          <p:nvPr/>
        </p:nvSpPr>
        <p:spPr>
          <a:xfrm rot="1478449">
            <a:off x="6377033" y="4031004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Layer2</a:t>
            </a:r>
            <a:endParaRPr sz="1335"/>
          </a:p>
        </p:txBody>
      </p:sp>
      <p:sp>
        <p:nvSpPr>
          <p:cNvPr id="6413" name="Google Shape;6413;p64"/>
          <p:cNvSpPr txBox="1"/>
          <p:nvPr/>
        </p:nvSpPr>
        <p:spPr>
          <a:xfrm rot="1478449">
            <a:off x="7762759" y="4030256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Layer3</a:t>
            </a:r>
            <a:endParaRPr sz="1335"/>
          </a:p>
        </p:txBody>
      </p:sp>
      <p:sp>
        <p:nvSpPr>
          <p:cNvPr id="6414" name="Google Shape;6414;p64"/>
          <p:cNvSpPr txBox="1"/>
          <p:nvPr/>
        </p:nvSpPr>
        <p:spPr>
          <a:xfrm rot="1478449">
            <a:off x="8741737" y="3994323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Layer4</a:t>
            </a:r>
            <a:endParaRPr sz="1335"/>
          </a:p>
        </p:txBody>
      </p:sp>
      <p:sp>
        <p:nvSpPr>
          <p:cNvPr id="6415" name="Google Shape;6415;p64"/>
          <p:cNvSpPr/>
          <p:nvPr/>
        </p:nvSpPr>
        <p:spPr>
          <a:xfrm rot="5400000">
            <a:off x="4876933" y="1672965"/>
            <a:ext cx="1238000" cy="36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</a:t>
            </a:r>
            <a:endParaRPr sz="1600"/>
          </a:p>
        </p:txBody>
      </p:sp>
      <p:sp>
        <p:nvSpPr>
          <p:cNvPr id="6416" name="Google Shape;6416;p64"/>
          <p:cNvSpPr/>
          <p:nvPr/>
        </p:nvSpPr>
        <p:spPr>
          <a:xfrm rot="5400000">
            <a:off x="5343033" y="1672967"/>
            <a:ext cx="12380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Conv3-32</a:t>
            </a:r>
            <a:endParaRPr sz="1600"/>
          </a:p>
        </p:txBody>
      </p:sp>
      <p:sp>
        <p:nvSpPr>
          <p:cNvPr id="6417" name="Google Shape;6417;p64"/>
          <p:cNvSpPr/>
          <p:nvPr/>
        </p:nvSpPr>
        <p:spPr>
          <a:xfrm rot="5400000">
            <a:off x="6271000" y="1677165"/>
            <a:ext cx="1246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Conv3-32</a:t>
            </a:r>
            <a:endParaRPr sz="1600"/>
          </a:p>
        </p:txBody>
      </p:sp>
      <p:sp>
        <p:nvSpPr>
          <p:cNvPr id="6418" name="Google Shape;6418;p64"/>
          <p:cNvSpPr/>
          <p:nvPr/>
        </p:nvSpPr>
        <p:spPr>
          <a:xfrm rot="5400000">
            <a:off x="5804933" y="1677165"/>
            <a:ext cx="1246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Conv3-32</a:t>
            </a:r>
            <a:endParaRPr sz="1600"/>
          </a:p>
        </p:txBody>
      </p:sp>
      <p:sp>
        <p:nvSpPr>
          <p:cNvPr id="6419" name="Google Shape;6419;p64"/>
          <p:cNvSpPr/>
          <p:nvPr/>
        </p:nvSpPr>
        <p:spPr>
          <a:xfrm rot="5400000">
            <a:off x="7199233" y="1681165"/>
            <a:ext cx="1254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Max-Pool</a:t>
            </a:r>
            <a:endParaRPr sz="1600"/>
          </a:p>
        </p:txBody>
      </p:sp>
      <p:sp>
        <p:nvSpPr>
          <p:cNvPr id="6420" name="Google Shape;6420;p64"/>
          <p:cNvSpPr/>
          <p:nvPr/>
        </p:nvSpPr>
        <p:spPr>
          <a:xfrm rot="5400000">
            <a:off x="6733133" y="1681165"/>
            <a:ext cx="1254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Conv3-32</a:t>
            </a:r>
            <a:endParaRPr sz="1600"/>
          </a:p>
        </p:txBody>
      </p:sp>
      <p:sp>
        <p:nvSpPr>
          <p:cNvPr id="6421" name="Google Shape;6421;p64"/>
          <p:cNvSpPr/>
          <p:nvPr/>
        </p:nvSpPr>
        <p:spPr>
          <a:xfrm rot="5400000">
            <a:off x="9063633" y="1681165"/>
            <a:ext cx="1254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Conv3-128</a:t>
            </a:r>
            <a:endParaRPr sz="1600"/>
          </a:p>
        </p:txBody>
      </p:sp>
      <p:sp>
        <p:nvSpPr>
          <p:cNvPr id="6422" name="Google Shape;6422;p64"/>
          <p:cNvSpPr/>
          <p:nvPr/>
        </p:nvSpPr>
        <p:spPr>
          <a:xfrm rot="5400000">
            <a:off x="7665333" y="1681165"/>
            <a:ext cx="1254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Conv3-64</a:t>
            </a:r>
            <a:endParaRPr sz="1600"/>
          </a:p>
        </p:txBody>
      </p:sp>
      <p:sp>
        <p:nvSpPr>
          <p:cNvPr id="6423" name="Google Shape;6423;p64"/>
          <p:cNvSpPr/>
          <p:nvPr/>
        </p:nvSpPr>
        <p:spPr>
          <a:xfrm rot="5400000">
            <a:off x="8131433" y="1681167"/>
            <a:ext cx="1254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Conv3-64</a:t>
            </a:r>
            <a:endParaRPr sz="1600"/>
          </a:p>
        </p:txBody>
      </p:sp>
      <p:sp>
        <p:nvSpPr>
          <p:cNvPr id="6424" name="Google Shape;6424;p64"/>
          <p:cNvSpPr/>
          <p:nvPr/>
        </p:nvSpPr>
        <p:spPr>
          <a:xfrm rot="5400000">
            <a:off x="8597533" y="1681165"/>
            <a:ext cx="1254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Max-Pool</a:t>
            </a:r>
            <a:endParaRPr sz="1600"/>
          </a:p>
        </p:txBody>
      </p:sp>
      <p:cxnSp>
        <p:nvCxnSpPr>
          <p:cNvPr id="6425" name="Google Shape;6425;p64"/>
          <p:cNvCxnSpPr>
            <a:stCxn id="6415" idx="0"/>
            <a:endCxn id="6416" idx="2"/>
          </p:cNvCxnSpPr>
          <p:nvPr/>
        </p:nvCxnSpPr>
        <p:spPr>
          <a:xfrm>
            <a:off x="5679333" y="18563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6" name="Google Shape;6426;p64"/>
          <p:cNvCxnSpPr>
            <a:stCxn id="6416" idx="0"/>
            <a:endCxn id="6418" idx="2"/>
          </p:cNvCxnSpPr>
          <p:nvPr/>
        </p:nvCxnSpPr>
        <p:spPr>
          <a:xfrm>
            <a:off x="6145433" y="1856367"/>
            <a:ext cx="992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7" name="Google Shape;6427;p64"/>
          <p:cNvCxnSpPr>
            <a:stCxn id="6418" idx="0"/>
            <a:endCxn id="6418" idx="0"/>
          </p:cNvCxnSpPr>
          <p:nvPr/>
        </p:nvCxnSpPr>
        <p:spPr>
          <a:xfrm>
            <a:off x="6611533" y="186056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8" name="Google Shape;6428;p64"/>
          <p:cNvCxnSpPr>
            <a:stCxn id="6417" idx="0"/>
            <a:endCxn id="6420" idx="2"/>
          </p:cNvCxnSpPr>
          <p:nvPr/>
        </p:nvCxnSpPr>
        <p:spPr>
          <a:xfrm>
            <a:off x="7077600" y="1860565"/>
            <a:ext cx="992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9" name="Google Shape;6429;p64"/>
          <p:cNvCxnSpPr>
            <a:stCxn id="6418" idx="0"/>
            <a:endCxn id="6418" idx="0"/>
          </p:cNvCxnSpPr>
          <p:nvPr/>
        </p:nvCxnSpPr>
        <p:spPr>
          <a:xfrm>
            <a:off x="6611533" y="186056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0" name="Google Shape;6430;p64"/>
          <p:cNvCxnSpPr>
            <a:stCxn id="6418" idx="0"/>
            <a:endCxn id="6418" idx="0"/>
          </p:cNvCxnSpPr>
          <p:nvPr/>
        </p:nvCxnSpPr>
        <p:spPr>
          <a:xfrm>
            <a:off x="6611533" y="186056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1" name="Google Shape;6431;p64"/>
          <p:cNvCxnSpPr>
            <a:stCxn id="6417" idx="2"/>
            <a:endCxn id="6418" idx="0"/>
          </p:cNvCxnSpPr>
          <p:nvPr/>
        </p:nvCxnSpPr>
        <p:spPr>
          <a:xfrm rot="10800000">
            <a:off x="6611600" y="18605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2" name="Google Shape;6432;p64"/>
          <p:cNvCxnSpPr>
            <a:stCxn id="6420" idx="0"/>
            <a:endCxn id="6419" idx="2"/>
          </p:cNvCxnSpPr>
          <p:nvPr/>
        </p:nvCxnSpPr>
        <p:spPr>
          <a:xfrm>
            <a:off x="7543733" y="18645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3" name="Google Shape;6433;p64"/>
          <p:cNvCxnSpPr>
            <a:stCxn id="6419" idx="0"/>
            <a:endCxn id="6422" idx="2"/>
          </p:cNvCxnSpPr>
          <p:nvPr/>
        </p:nvCxnSpPr>
        <p:spPr>
          <a:xfrm>
            <a:off x="8009833" y="18645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4" name="Google Shape;6434;p64"/>
          <p:cNvCxnSpPr>
            <a:stCxn id="6422" idx="0"/>
            <a:endCxn id="6423" idx="2"/>
          </p:cNvCxnSpPr>
          <p:nvPr/>
        </p:nvCxnSpPr>
        <p:spPr>
          <a:xfrm>
            <a:off x="8475933" y="18645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5" name="Google Shape;6435;p64"/>
          <p:cNvCxnSpPr>
            <a:stCxn id="6423" idx="0"/>
            <a:endCxn id="6424" idx="2"/>
          </p:cNvCxnSpPr>
          <p:nvPr/>
        </p:nvCxnSpPr>
        <p:spPr>
          <a:xfrm>
            <a:off x="8942033" y="1864567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6" name="Google Shape;6436;p64"/>
          <p:cNvCxnSpPr>
            <a:stCxn id="6424" idx="0"/>
            <a:endCxn id="6421" idx="2"/>
          </p:cNvCxnSpPr>
          <p:nvPr/>
        </p:nvCxnSpPr>
        <p:spPr>
          <a:xfrm>
            <a:off x="9408133" y="18645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7" name="Google Shape;6437;p64"/>
          <p:cNvCxnSpPr>
            <a:stCxn id="6421" idx="0"/>
            <a:endCxn id="6438" idx="2"/>
          </p:cNvCxnSpPr>
          <p:nvPr/>
        </p:nvCxnSpPr>
        <p:spPr>
          <a:xfrm>
            <a:off x="9874233" y="18645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39" name="Google Shape;6439;p64"/>
          <p:cNvSpPr txBox="1"/>
          <p:nvPr/>
        </p:nvSpPr>
        <p:spPr>
          <a:xfrm rot="1478449">
            <a:off x="5259433" y="805229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Layer1</a:t>
            </a:r>
            <a:endParaRPr sz="1335"/>
          </a:p>
        </p:txBody>
      </p:sp>
      <p:sp>
        <p:nvSpPr>
          <p:cNvPr id="6440" name="Google Shape;6440;p64"/>
          <p:cNvSpPr txBox="1"/>
          <p:nvPr/>
        </p:nvSpPr>
        <p:spPr>
          <a:xfrm rot="1478449">
            <a:off x="7596233" y="841904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Layer2</a:t>
            </a:r>
            <a:endParaRPr sz="1335"/>
          </a:p>
        </p:txBody>
      </p:sp>
      <p:sp>
        <p:nvSpPr>
          <p:cNvPr id="6441" name="Google Shape;6441;p64"/>
          <p:cNvSpPr txBox="1"/>
          <p:nvPr/>
        </p:nvSpPr>
        <p:spPr>
          <a:xfrm rot="1478449">
            <a:off x="8981959" y="841156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Layer3</a:t>
            </a:r>
            <a:endParaRPr sz="1335"/>
          </a:p>
        </p:txBody>
      </p:sp>
      <p:sp>
        <p:nvSpPr>
          <p:cNvPr id="6442" name="Google Shape;6442;p64"/>
          <p:cNvSpPr/>
          <p:nvPr/>
        </p:nvSpPr>
        <p:spPr>
          <a:xfrm rot="5400000">
            <a:off x="8776633" y="4870265"/>
            <a:ext cx="1254400" cy="366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FC-512</a:t>
            </a:r>
            <a:endParaRPr sz="1600"/>
          </a:p>
        </p:txBody>
      </p:sp>
      <p:cxnSp>
        <p:nvCxnSpPr>
          <p:cNvPr id="6443" name="Google Shape;6443;p64"/>
          <p:cNvCxnSpPr/>
          <p:nvPr/>
        </p:nvCxnSpPr>
        <p:spPr>
          <a:xfrm>
            <a:off x="9121184" y="50454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4" name="Google Shape;6444;p64"/>
          <p:cNvSpPr/>
          <p:nvPr/>
        </p:nvSpPr>
        <p:spPr>
          <a:xfrm rot="5400000">
            <a:off x="9242733" y="4862065"/>
            <a:ext cx="1254400" cy="366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Output</a:t>
            </a:r>
            <a:endParaRPr sz="1600"/>
          </a:p>
        </p:txBody>
      </p:sp>
      <p:cxnSp>
        <p:nvCxnSpPr>
          <p:cNvPr id="6445" name="Google Shape;6445;p64"/>
          <p:cNvCxnSpPr/>
          <p:nvPr/>
        </p:nvCxnSpPr>
        <p:spPr>
          <a:xfrm>
            <a:off x="9587217" y="50454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6" name="Google Shape;6446;p64"/>
          <p:cNvSpPr/>
          <p:nvPr/>
        </p:nvSpPr>
        <p:spPr>
          <a:xfrm rot="5400000">
            <a:off x="9529733" y="1681165"/>
            <a:ext cx="1254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Max-Pool</a:t>
            </a:r>
            <a:endParaRPr sz="1600"/>
          </a:p>
        </p:txBody>
      </p:sp>
      <p:sp>
        <p:nvSpPr>
          <p:cNvPr id="6447" name="Google Shape;6447;p64"/>
          <p:cNvSpPr/>
          <p:nvPr/>
        </p:nvSpPr>
        <p:spPr>
          <a:xfrm rot="5400000">
            <a:off x="9995833" y="1681165"/>
            <a:ext cx="1254400" cy="366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FC-512</a:t>
            </a:r>
            <a:endParaRPr sz="1600"/>
          </a:p>
        </p:txBody>
      </p:sp>
      <p:cxnSp>
        <p:nvCxnSpPr>
          <p:cNvPr id="6448" name="Google Shape;6448;p64"/>
          <p:cNvCxnSpPr/>
          <p:nvPr/>
        </p:nvCxnSpPr>
        <p:spPr>
          <a:xfrm>
            <a:off x="10340384" y="18563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9" name="Google Shape;6449;p64"/>
          <p:cNvSpPr/>
          <p:nvPr/>
        </p:nvSpPr>
        <p:spPr>
          <a:xfrm rot="5400000">
            <a:off x="10461933" y="1672965"/>
            <a:ext cx="1254400" cy="366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Output</a:t>
            </a:r>
            <a:endParaRPr sz="1600"/>
          </a:p>
        </p:txBody>
      </p:sp>
      <p:cxnSp>
        <p:nvCxnSpPr>
          <p:cNvPr id="6450" name="Google Shape;6450;p64"/>
          <p:cNvCxnSpPr/>
          <p:nvPr/>
        </p:nvCxnSpPr>
        <p:spPr>
          <a:xfrm>
            <a:off x="10806417" y="1856365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51" name="Google Shape;6451;p64"/>
          <p:cNvSpPr txBox="1"/>
          <p:nvPr/>
        </p:nvSpPr>
        <p:spPr>
          <a:xfrm rot="1478449">
            <a:off x="9933025" y="841156"/>
            <a:ext cx="905671" cy="35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335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55" name="Shape 6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6" name="Google Shape;6456;p65"/>
          <p:cNvSpPr/>
          <p:nvPr/>
        </p:nvSpPr>
        <p:spPr>
          <a:xfrm>
            <a:off x="5030784" y="4471933"/>
            <a:ext cx="1653600" cy="5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Previous layer</a:t>
            </a:r>
            <a:endParaRPr sz="1335"/>
          </a:p>
        </p:txBody>
      </p:sp>
      <p:sp>
        <p:nvSpPr>
          <p:cNvPr id="6457" name="Google Shape;6457;p65"/>
          <p:cNvSpPr/>
          <p:nvPr/>
        </p:nvSpPr>
        <p:spPr>
          <a:xfrm>
            <a:off x="1861751" y="3142600"/>
            <a:ext cx="1653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convolutions</a:t>
            </a:r>
            <a:endParaRPr sz="1335"/>
          </a:p>
        </p:txBody>
      </p:sp>
      <p:sp>
        <p:nvSpPr>
          <p:cNvPr id="6458" name="Google Shape;6458;p65"/>
          <p:cNvSpPr/>
          <p:nvPr/>
        </p:nvSpPr>
        <p:spPr>
          <a:xfrm>
            <a:off x="3780917" y="3494667"/>
            <a:ext cx="1653600" cy="526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convolutions</a:t>
            </a:r>
            <a:endParaRPr sz="1335"/>
          </a:p>
        </p:txBody>
      </p:sp>
      <p:sp>
        <p:nvSpPr>
          <p:cNvPr id="6459" name="Google Shape;6459;p65"/>
          <p:cNvSpPr/>
          <p:nvPr/>
        </p:nvSpPr>
        <p:spPr>
          <a:xfrm>
            <a:off x="3780917" y="2732267"/>
            <a:ext cx="1653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3x3 convolutions</a:t>
            </a:r>
            <a:endParaRPr sz="1335"/>
          </a:p>
        </p:txBody>
      </p:sp>
      <p:sp>
        <p:nvSpPr>
          <p:cNvPr id="6460" name="Google Shape;6460;p65"/>
          <p:cNvSpPr/>
          <p:nvPr/>
        </p:nvSpPr>
        <p:spPr>
          <a:xfrm>
            <a:off x="5700084" y="3494667"/>
            <a:ext cx="1653600" cy="526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convolutions</a:t>
            </a:r>
            <a:endParaRPr sz="1335"/>
          </a:p>
        </p:txBody>
      </p:sp>
      <p:sp>
        <p:nvSpPr>
          <p:cNvPr id="6461" name="Google Shape;6461;p65"/>
          <p:cNvSpPr/>
          <p:nvPr/>
        </p:nvSpPr>
        <p:spPr>
          <a:xfrm>
            <a:off x="5700084" y="2732267"/>
            <a:ext cx="1653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5x5 convolutions</a:t>
            </a:r>
            <a:endParaRPr sz="1335"/>
          </a:p>
        </p:txBody>
      </p:sp>
      <p:sp>
        <p:nvSpPr>
          <p:cNvPr id="6462" name="Google Shape;6462;p65"/>
          <p:cNvSpPr/>
          <p:nvPr/>
        </p:nvSpPr>
        <p:spPr>
          <a:xfrm>
            <a:off x="7524651" y="3494667"/>
            <a:ext cx="1653600" cy="526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3x3 max pooling</a:t>
            </a:r>
            <a:endParaRPr sz="1335"/>
          </a:p>
        </p:txBody>
      </p:sp>
      <p:sp>
        <p:nvSpPr>
          <p:cNvPr id="6463" name="Google Shape;6463;p65"/>
          <p:cNvSpPr/>
          <p:nvPr/>
        </p:nvSpPr>
        <p:spPr>
          <a:xfrm>
            <a:off x="7524651" y="2732267"/>
            <a:ext cx="1653600" cy="526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convolutions</a:t>
            </a:r>
            <a:endParaRPr sz="1335"/>
          </a:p>
        </p:txBody>
      </p:sp>
      <p:sp>
        <p:nvSpPr>
          <p:cNvPr id="6464" name="Google Shape;6464;p65"/>
          <p:cNvSpPr/>
          <p:nvPr/>
        </p:nvSpPr>
        <p:spPr>
          <a:xfrm>
            <a:off x="5030784" y="1859667"/>
            <a:ext cx="1653600" cy="5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Filter concatenation</a:t>
            </a:r>
            <a:endParaRPr sz="1335"/>
          </a:p>
        </p:txBody>
      </p:sp>
      <p:cxnSp>
        <p:nvCxnSpPr>
          <p:cNvPr id="6465" name="Google Shape;6465;p65"/>
          <p:cNvCxnSpPr>
            <a:stCxn id="6456" idx="0"/>
            <a:endCxn id="6458" idx="2"/>
          </p:cNvCxnSpPr>
          <p:nvPr/>
        </p:nvCxnSpPr>
        <p:spPr>
          <a:xfrm rot="5400000" flipH="1">
            <a:off x="5007184" y="3621533"/>
            <a:ext cx="450800" cy="1250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6" name="Google Shape;6466;p65"/>
          <p:cNvCxnSpPr>
            <a:stCxn id="6456" idx="0"/>
            <a:endCxn id="6457" idx="2"/>
          </p:cNvCxnSpPr>
          <p:nvPr/>
        </p:nvCxnSpPr>
        <p:spPr>
          <a:xfrm rot="5400000" flipH="1">
            <a:off x="3871584" y="2485933"/>
            <a:ext cx="802800" cy="31692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7" name="Google Shape;6467;p65"/>
          <p:cNvCxnSpPr>
            <a:stCxn id="6456" idx="0"/>
            <a:endCxn id="6460" idx="2"/>
          </p:cNvCxnSpPr>
          <p:nvPr/>
        </p:nvCxnSpPr>
        <p:spPr>
          <a:xfrm rot="-5400000">
            <a:off x="5966784" y="3911933"/>
            <a:ext cx="450800" cy="6692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8" name="Google Shape;6468;p65"/>
          <p:cNvCxnSpPr>
            <a:stCxn id="6456" idx="0"/>
            <a:endCxn id="6462" idx="2"/>
          </p:cNvCxnSpPr>
          <p:nvPr/>
        </p:nvCxnSpPr>
        <p:spPr>
          <a:xfrm rot="-5400000">
            <a:off x="6879184" y="2999533"/>
            <a:ext cx="450800" cy="24940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9" name="Google Shape;6469;p65"/>
          <p:cNvCxnSpPr>
            <a:stCxn id="6458" idx="0"/>
            <a:endCxn id="6459" idx="2"/>
          </p:cNvCxnSpPr>
          <p:nvPr/>
        </p:nvCxnSpPr>
        <p:spPr>
          <a:xfrm rot="-5400000">
            <a:off x="4490117" y="3376267"/>
            <a:ext cx="236000" cy="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0" name="Google Shape;6470;p65"/>
          <p:cNvCxnSpPr>
            <a:stCxn id="6460" idx="0"/>
            <a:endCxn id="6461" idx="2"/>
          </p:cNvCxnSpPr>
          <p:nvPr/>
        </p:nvCxnSpPr>
        <p:spPr>
          <a:xfrm rot="-5400000">
            <a:off x="6409284" y="3376267"/>
            <a:ext cx="236000" cy="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1" name="Google Shape;6471;p65"/>
          <p:cNvCxnSpPr>
            <a:stCxn id="6462" idx="0"/>
            <a:endCxn id="6463" idx="2"/>
          </p:cNvCxnSpPr>
          <p:nvPr/>
        </p:nvCxnSpPr>
        <p:spPr>
          <a:xfrm rot="-5400000">
            <a:off x="8233851" y="3376267"/>
            <a:ext cx="236000" cy="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2" name="Google Shape;6472;p65"/>
          <p:cNvCxnSpPr>
            <a:stCxn id="6457" idx="0"/>
            <a:endCxn id="6464" idx="2"/>
          </p:cNvCxnSpPr>
          <p:nvPr/>
        </p:nvCxnSpPr>
        <p:spPr>
          <a:xfrm rot="-5400000">
            <a:off x="3894951" y="1179800"/>
            <a:ext cx="756400" cy="31692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3" name="Google Shape;6473;p65"/>
          <p:cNvCxnSpPr>
            <a:stCxn id="6459" idx="0"/>
            <a:endCxn id="6464" idx="2"/>
          </p:cNvCxnSpPr>
          <p:nvPr/>
        </p:nvCxnSpPr>
        <p:spPr>
          <a:xfrm rot="-5400000">
            <a:off x="5059517" y="1934067"/>
            <a:ext cx="346400" cy="12500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4" name="Google Shape;6474;p65"/>
          <p:cNvCxnSpPr>
            <a:stCxn id="6461" idx="0"/>
            <a:endCxn id="6464" idx="2"/>
          </p:cNvCxnSpPr>
          <p:nvPr/>
        </p:nvCxnSpPr>
        <p:spPr>
          <a:xfrm rot="5400000" flipH="1">
            <a:off x="6019084" y="2224467"/>
            <a:ext cx="346400" cy="6692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5" name="Google Shape;6475;p65"/>
          <p:cNvCxnSpPr>
            <a:stCxn id="6463" idx="0"/>
            <a:endCxn id="6464" idx="2"/>
          </p:cNvCxnSpPr>
          <p:nvPr/>
        </p:nvCxnSpPr>
        <p:spPr>
          <a:xfrm rot="5400000" flipH="1">
            <a:off x="6931251" y="1312067"/>
            <a:ext cx="346400" cy="24940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195955" y="90805"/>
            <a:ext cx="785495" cy="40259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input</a:t>
            </a:r>
            <a:endParaRPr lang="en-US" altLang="zh-CN" sz="1400"/>
          </a:p>
        </p:txBody>
      </p:sp>
      <p:sp>
        <p:nvSpPr>
          <p:cNvPr id="47" name="圆角矩形 46"/>
          <p:cNvSpPr/>
          <p:nvPr/>
        </p:nvSpPr>
        <p:spPr>
          <a:xfrm>
            <a:off x="2992120" y="3206750"/>
            <a:ext cx="1129030" cy="27876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dropout</a:t>
            </a:r>
            <a:endParaRPr lang="en-US" altLang="zh-CN" sz="1400"/>
          </a:p>
        </p:txBody>
      </p:sp>
      <p:sp>
        <p:nvSpPr>
          <p:cNvPr id="4" name="圆角矩形 3"/>
          <p:cNvSpPr/>
          <p:nvPr/>
        </p:nvSpPr>
        <p:spPr>
          <a:xfrm>
            <a:off x="2992120" y="4655820"/>
            <a:ext cx="1129030" cy="27876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dropout</a:t>
            </a:r>
            <a:endParaRPr lang="en-US" altLang="zh-CN" sz="1400"/>
          </a:p>
        </p:txBody>
      </p:sp>
      <p:sp>
        <p:nvSpPr>
          <p:cNvPr id="5" name="圆角矩形 4"/>
          <p:cNvSpPr/>
          <p:nvPr/>
        </p:nvSpPr>
        <p:spPr>
          <a:xfrm>
            <a:off x="3130550" y="6104890"/>
            <a:ext cx="850900" cy="40259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output</a:t>
            </a:r>
            <a:endParaRPr lang="en-US" altLang="zh-CN" sz="1400"/>
          </a:p>
        </p:txBody>
      </p:sp>
      <p:sp>
        <p:nvSpPr>
          <p:cNvPr id="6" name="矩形 5"/>
          <p:cNvSpPr/>
          <p:nvPr/>
        </p:nvSpPr>
        <p:spPr>
          <a:xfrm>
            <a:off x="2517775" y="680085"/>
            <a:ext cx="2087880" cy="716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lstm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522220" y="692785"/>
            <a:ext cx="2087880" cy="1962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187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521585" y="1216025"/>
            <a:ext cx="2087880" cy="1917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128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503170" y="2240280"/>
            <a:ext cx="2087880" cy="716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attention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503170" y="2239010"/>
            <a:ext cx="2087880" cy="1962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128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06980" y="2776220"/>
            <a:ext cx="2087880" cy="1917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128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517775" y="3725545"/>
            <a:ext cx="2087880" cy="716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lstm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517775" y="3724275"/>
            <a:ext cx="2087880" cy="1962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128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521585" y="4261485"/>
            <a:ext cx="2087880" cy="1917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64</a:t>
            </a:r>
            <a:endParaRPr lang="en-US" altLang="zh-CN" sz="1000">
              <a:solidFill>
                <a:schemeClr val="bg1"/>
              </a:solidFill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3567430" y="501015"/>
            <a:ext cx="5715" cy="1841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3556635" y="1991995"/>
            <a:ext cx="5080" cy="257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>
            <a:off x="3556635" y="2961640"/>
            <a:ext cx="5080" cy="2362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>
            <a:off x="3556635" y="3495040"/>
            <a:ext cx="5080" cy="2197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H="1">
            <a:off x="3556635" y="4443095"/>
            <a:ext cx="5080" cy="212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flipH="1">
            <a:off x="3551555" y="4934585"/>
            <a:ext cx="5080" cy="212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2583815" y="1196340"/>
              <a:ext cx="45085" cy="6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2583815" y="1196340"/>
                <a:ext cx="45085" cy="635"/>
              </a:xfrm>
              <a:prstGeom prst="rect"/>
            </p:spPr>
          </p:pic>
        </mc:Fallback>
      </mc:AlternateContent>
      <p:sp>
        <p:nvSpPr>
          <p:cNvPr id="9" name="矩形 8"/>
          <p:cNvSpPr/>
          <p:nvPr/>
        </p:nvSpPr>
        <p:spPr>
          <a:xfrm>
            <a:off x="2503170" y="5133975"/>
            <a:ext cx="2087880" cy="716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fc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03170" y="5132705"/>
            <a:ext cx="2087880" cy="1962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64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06980" y="5669915"/>
            <a:ext cx="2087880" cy="1917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5</a:t>
            </a:r>
            <a:endParaRPr lang="en-US" altLang="zh-CN" sz="100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562350" y="5875655"/>
            <a:ext cx="5080" cy="212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3024505" y="1696720"/>
            <a:ext cx="1129030" cy="27876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Swish</a:t>
            </a:r>
            <a:endParaRPr lang="en-US" altLang="zh-CN" sz="140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3568065" y="1423670"/>
            <a:ext cx="5080" cy="257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778625" y="829945"/>
            <a:ext cx="2083435" cy="5416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embedding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851015" y="1757680"/>
            <a:ext cx="2093595" cy="7448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449820" y="125730"/>
            <a:ext cx="717550" cy="40259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input</a:t>
            </a:r>
            <a:endParaRPr lang="en-US" altLang="zh-CN" sz="1400"/>
          </a:p>
        </p:txBody>
      </p:sp>
      <p:sp>
        <p:nvSpPr>
          <p:cNvPr id="30" name="圆角矩形 29"/>
          <p:cNvSpPr/>
          <p:nvPr/>
        </p:nvSpPr>
        <p:spPr>
          <a:xfrm>
            <a:off x="7244080" y="4291330"/>
            <a:ext cx="1129030" cy="27876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dropout</a:t>
            </a:r>
            <a:endParaRPr lang="en-US" altLang="zh-CN" sz="1400"/>
          </a:p>
        </p:txBody>
      </p:sp>
      <p:sp>
        <p:nvSpPr>
          <p:cNvPr id="31" name="圆角矩形 30"/>
          <p:cNvSpPr/>
          <p:nvPr/>
        </p:nvSpPr>
        <p:spPr>
          <a:xfrm>
            <a:off x="7244080" y="5740400"/>
            <a:ext cx="1129030" cy="27876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sigmoid</a:t>
            </a:r>
            <a:endParaRPr lang="en-US" altLang="zh-CN" sz="1400"/>
          </a:p>
        </p:txBody>
      </p:sp>
      <p:sp>
        <p:nvSpPr>
          <p:cNvPr id="32" name="圆角矩形 31"/>
          <p:cNvSpPr/>
          <p:nvPr/>
        </p:nvSpPr>
        <p:spPr>
          <a:xfrm>
            <a:off x="7373620" y="6231890"/>
            <a:ext cx="850900" cy="40259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output</a:t>
            </a:r>
            <a:endParaRPr lang="en-US" altLang="zh-CN" sz="1400"/>
          </a:p>
        </p:txBody>
      </p:sp>
      <p:sp>
        <p:nvSpPr>
          <p:cNvPr id="52" name="文本框 51"/>
          <p:cNvSpPr txBox="1"/>
          <p:nvPr/>
        </p:nvSpPr>
        <p:spPr>
          <a:xfrm>
            <a:off x="6778625" y="1315720"/>
            <a:ext cx="2087880" cy="2165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lang="en-US" altLang="zh-CN" sz="1000">
                <a:solidFill>
                  <a:schemeClr val="bg1"/>
                </a:solidFill>
              </a:rPr>
              <a:t>256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774180" y="1853565"/>
            <a:ext cx="2087880" cy="1962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256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773545" y="2376805"/>
            <a:ext cx="2087880" cy="1917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128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55130" y="2807335"/>
            <a:ext cx="2087880" cy="7169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attention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55130" y="2806065"/>
            <a:ext cx="2087880" cy="1962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128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758940" y="3343275"/>
            <a:ext cx="2087880" cy="1917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128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69735" y="4810125"/>
            <a:ext cx="2087880" cy="7169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fc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769735" y="4808855"/>
            <a:ext cx="2087880" cy="1962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128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773545" y="5346065"/>
            <a:ext cx="2087880" cy="1917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</a:t>
            </a:r>
            <a:endParaRPr lang="en-US" altLang="zh-CN" sz="1000">
              <a:solidFill>
                <a:schemeClr val="bg1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>
            <a:off x="7792720" y="538480"/>
            <a:ext cx="0" cy="2997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7792720" y="1520190"/>
            <a:ext cx="5715" cy="1841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7808595" y="2559050"/>
            <a:ext cx="5080" cy="257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7787640" y="4046220"/>
            <a:ext cx="5080" cy="2362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7782560" y="4589780"/>
            <a:ext cx="5080" cy="2197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7777480" y="5531485"/>
            <a:ext cx="5080" cy="212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>
            <a:off x="7772400" y="6019165"/>
            <a:ext cx="5080" cy="212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9" name="左大括号 78"/>
          <p:cNvSpPr/>
          <p:nvPr/>
        </p:nvSpPr>
        <p:spPr>
          <a:xfrm rot="14340000">
            <a:off x="8834755" y="2209800"/>
            <a:ext cx="218440" cy="876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8866505" y="2261870"/>
            <a:ext cx="5378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×</a:t>
            </a:r>
            <a:r>
              <a:rPr lang="en-US" altLang="zh-CN" sz="1400"/>
              <a:t>2</a:t>
            </a:r>
            <a:endParaRPr lang="en-US" altLang="zh-CN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8" name="墨迹 57"/>
              <p14:cNvContentPartPr/>
              <p14:nvPr/>
            </p14:nvContentPartPr>
            <p14:xfrm>
              <a:off x="6851015" y="2060575"/>
              <a:ext cx="87630" cy="29718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4"/>
            </p:blipFill>
            <p:spPr>
              <a:xfrm>
                <a:off x="6851015" y="2060575"/>
                <a:ext cx="87630" cy="297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9" name="墨迹 58"/>
              <p14:cNvContentPartPr/>
              <p14:nvPr/>
            </p14:nvContentPartPr>
            <p14:xfrm>
              <a:off x="6832600" y="2060575"/>
              <a:ext cx="46990" cy="2876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"/>
            </p:blipFill>
            <p:spPr>
              <a:xfrm>
                <a:off x="6832600" y="2060575"/>
                <a:ext cx="4699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0" name="墨迹 59"/>
              <p14:cNvContentPartPr/>
              <p14:nvPr/>
            </p14:nvContentPartPr>
            <p14:xfrm>
              <a:off x="6835775" y="2357120"/>
              <a:ext cx="45085" cy="63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"/>
            </p:blipFill>
            <p:spPr>
              <a:xfrm>
                <a:off x="6835775" y="2357120"/>
                <a:ext cx="45085" cy="635"/>
              </a:xfrm>
              <a:prstGeom prst="rect"/>
            </p:spPr>
          </p:pic>
        </mc:Fallback>
      </mc:AlternateContent>
      <p:sp>
        <p:nvSpPr>
          <p:cNvPr id="75" name="圆角矩形 74"/>
          <p:cNvSpPr/>
          <p:nvPr/>
        </p:nvSpPr>
        <p:spPr>
          <a:xfrm>
            <a:off x="7244080" y="3758565"/>
            <a:ext cx="1129030" cy="27876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Swish</a:t>
            </a:r>
            <a:endParaRPr lang="en-US" altLang="zh-CN" sz="1400"/>
          </a:p>
        </p:txBody>
      </p:sp>
      <p:cxnSp>
        <p:nvCxnSpPr>
          <p:cNvPr id="77" name="直接箭头连接符 76"/>
          <p:cNvCxnSpPr/>
          <p:nvPr/>
        </p:nvCxnSpPr>
        <p:spPr>
          <a:xfrm>
            <a:off x="7798435" y="3530600"/>
            <a:ext cx="5080" cy="2362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6769735" y="1859280"/>
            <a:ext cx="2087880" cy="7004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lstm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79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p66"/>
          <p:cNvSpPr/>
          <p:nvPr/>
        </p:nvSpPr>
        <p:spPr>
          <a:xfrm>
            <a:off x="5295851" y="1241533"/>
            <a:ext cx="1653600" cy="54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Previous layer</a:t>
            </a:r>
            <a:endParaRPr sz="1335"/>
          </a:p>
        </p:txBody>
      </p:sp>
      <p:sp>
        <p:nvSpPr>
          <p:cNvPr id="6481" name="Google Shape;6481;p66"/>
          <p:cNvSpPr/>
          <p:nvPr/>
        </p:nvSpPr>
        <p:spPr>
          <a:xfrm>
            <a:off x="3329151" y="2271519"/>
            <a:ext cx="1653600" cy="54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1x3 conv, </a:t>
            </a:r>
            <a:endParaRPr sz="133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 padding</a:t>
            </a:r>
            <a:endParaRPr sz="1335"/>
          </a:p>
        </p:txBody>
      </p:sp>
      <p:sp>
        <p:nvSpPr>
          <p:cNvPr id="6482" name="Google Shape;6482;p66"/>
          <p:cNvSpPr/>
          <p:nvPr/>
        </p:nvSpPr>
        <p:spPr>
          <a:xfrm>
            <a:off x="5295851" y="3666401"/>
            <a:ext cx="1653600" cy="540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1x5 conv,</a:t>
            </a:r>
            <a:endParaRPr sz="133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2 padding</a:t>
            </a:r>
            <a:endParaRPr sz="1335"/>
          </a:p>
        </p:txBody>
      </p:sp>
      <p:sp>
        <p:nvSpPr>
          <p:cNvPr id="6483" name="Google Shape;6483;p66"/>
          <p:cNvSpPr/>
          <p:nvPr/>
        </p:nvSpPr>
        <p:spPr>
          <a:xfrm>
            <a:off x="5295851" y="2453952"/>
            <a:ext cx="1653600" cy="54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35">
                <a:solidFill>
                  <a:schemeClr val="dk1"/>
                </a:solidFill>
              </a:rPr>
              <a:t>1x3 conv, </a:t>
            </a:r>
            <a:endParaRPr sz="1335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35">
                <a:solidFill>
                  <a:schemeClr val="dk1"/>
                </a:solidFill>
              </a:rPr>
              <a:t>1 padding</a:t>
            </a:r>
            <a:endParaRPr sz="1335"/>
          </a:p>
        </p:txBody>
      </p:sp>
      <p:sp>
        <p:nvSpPr>
          <p:cNvPr id="6484" name="Google Shape;6484;p66"/>
          <p:cNvSpPr/>
          <p:nvPr/>
        </p:nvSpPr>
        <p:spPr>
          <a:xfrm>
            <a:off x="7209251" y="2931401"/>
            <a:ext cx="1653600" cy="540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1x7 conv,</a:t>
            </a:r>
            <a:endParaRPr sz="1335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3 padding</a:t>
            </a:r>
            <a:endParaRPr sz="1335"/>
          </a:p>
        </p:txBody>
      </p:sp>
      <p:sp>
        <p:nvSpPr>
          <p:cNvPr id="6485" name="Google Shape;6485;p66"/>
          <p:cNvSpPr/>
          <p:nvPr/>
        </p:nvSpPr>
        <p:spPr>
          <a:xfrm>
            <a:off x="5296251" y="5076071"/>
            <a:ext cx="1653600" cy="54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Filter concatenation</a:t>
            </a:r>
            <a:endParaRPr sz="1335"/>
          </a:p>
        </p:txBody>
      </p:sp>
      <p:cxnSp>
        <p:nvCxnSpPr>
          <p:cNvPr id="6486" name="Google Shape;6486;p66"/>
          <p:cNvCxnSpPr>
            <a:stCxn id="6485" idx="0"/>
            <a:endCxn id="6487" idx="2"/>
          </p:cNvCxnSpPr>
          <p:nvPr/>
        </p:nvCxnSpPr>
        <p:spPr>
          <a:xfrm rot="5400000" flipH="1">
            <a:off x="4861851" y="3814871"/>
            <a:ext cx="555200" cy="19672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488" name="Google Shape;6488;p66"/>
          <p:cNvCxnSpPr>
            <a:stCxn id="6485" idx="0"/>
            <a:endCxn id="6484" idx="2"/>
          </p:cNvCxnSpPr>
          <p:nvPr/>
        </p:nvCxnSpPr>
        <p:spPr>
          <a:xfrm rot="-5400000">
            <a:off x="6277451" y="3317271"/>
            <a:ext cx="1604400" cy="19132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489" name="Google Shape;6489;p66"/>
          <p:cNvSpPr/>
          <p:nvPr/>
        </p:nvSpPr>
        <p:spPr>
          <a:xfrm>
            <a:off x="3329151" y="3126003"/>
            <a:ext cx="1653600" cy="54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35">
                <a:solidFill>
                  <a:schemeClr val="dk1"/>
                </a:solidFill>
              </a:rPr>
              <a:t>1x3 conv, </a:t>
            </a:r>
            <a:endParaRPr sz="1335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35">
                <a:solidFill>
                  <a:schemeClr val="dk1"/>
                </a:solidFill>
              </a:rPr>
              <a:t>1 padding</a:t>
            </a:r>
            <a:endParaRPr sz="1335"/>
          </a:p>
        </p:txBody>
      </p:sp>
      <p:sp>
        <p:nvSpPr>
          <p:cNvPr id="6487" name="Google Shape;6487;p66"/>
          <p:cNvSpPr/>
          <p:nvPr/>
        </p:nvSpPr>
        <p:spPr>
          <a:xfrm>
            <a:off x="3329151" y="3980452"/>
            <a:ext cx="1653600" cy="54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35">
                <a:solidFill>
                  <a:schemeClr val="dk1"/>
                </a:solidFill>
              </a:rPr>
              <a:t>1x3 conv, </a:t>
            </a:r>
            <a:endParaRPr sz="1335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35">
                <a:solidFill>
                  <a:schemeClr val="dk1"/>
                </a:solidFill>
              </a:rPr>
              <a:t>1 padding</a:t>
            </a:r>
            <a:endParaRPr sz="1335"/>
          </a:p>
        </p:txBody>
      </p:sp>
      <p:cxnSp>
        <p:nvCxnSpPr>
          <p:cNvPr id="6490" name="Google Shape;6490;p66"/>
          <p:cNvCxnSpPr>
            <a:stCxn id="6481" idx="2"/>
            <a:endCxn id="6489" idx="0"/>
          </p:cNvCxnSpPr>
          <p:nvPr/>
        </p:nvCxnSpPr>
        <p:spPr>
          <a:xfrm>
            <a:off x="4155951" y="2811919"/>
            <a:ext cx="0" cy="3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1" name="Google Shape;6491;p66"/>
          <p:cNvCxnSpPr>
            <a:stCxn id="6489" idx="2"/>
            <a:endCxn id="6487" idx="0"/>
          </p:cNvCxnSpPr>
          <p:nvPr/>
        </p:nvCxnSpPr>
        <p:spPr>
          <a:xfrm>
            <a:off x="4155951" y="3666403"/>
            <a:ext cx="0" cy="3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2" name="Google Shape;6492;p66"/>
          <p:cNvCxnSpPr>
            <a:stCxn id="6483" idx="2"/>
            <a:endCxn id="6482" idx="0"/>
          </p:cNvCxnSpPr>
          <p:nvPr/>
        </p:nvCxnSpPr>
        <p:spPr>
          <a:xfrm>
            <a:off x="6122651" y="2994352"/>
            <a:ext cx="0" cy="6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3" name="Google Shape;6493;p66"/>
          <p:cNvCxnSpPr>
            <a:stCxn id="6482" idx="2"/>
            <a:endCxn id="6485" idx="0"/>
          </p:cNvCxnSpPr>
          <p:nvPr/>
        </p:nvCxnSpPr>
        <p:spPr>
          <a:xfrm>
            <a:off x="6122651" y="4206801"/>
            <a:ext cx="400" cy="8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4" name="Google Shape;6494;p66"/>
          <p:cNvCxnSpPr>
            <a:stCxn id="6480" idx="2"/>
            <a:endCxn id="6481" idx="0"/>
          </p:cNvCxnSpPr>
          <p:nvPr/>
        </p:nvCxnSpPr>
        <p:spPr>
          <a:xfrm rot="5400000">
            <a:off x="4894451" y="1043333"/>
            <a:ext cx="489600" cy="19668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5" name="Google Shape;6495;p66"/>
          <p:cNvCxnSpPr>
            <a:stCxn id="6480" idx="2"/>
            <a:endCxn id="6483" idx="0"/>
          </p:cNvCxnSpPr>
          <p:nvPr/>
        </p:nvCxnSpPr>
        <p:spPr>
          <a:xfrm rot="-5400000" flipH="1">
            <a:off x="5787051" y="2117533"/>
            <a:ext cx="672000" cy="8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6" name="Google Shape;6496;p66"/>
          <p:cNvCxnSpPr>
            <a:stCxn id="6480" idx="2"/>
            <a:endCxn id="6484" idx="0"/>
          </p:cNvCxnSpPr>
          <p:nvPr/>
        </p:nvCxnSpPr>
        <p:spPr>
          <a:xfrm rot="-5400000" flipH="1">
            <a:off x="6504651" y="1399933"/>
            <a:ext cx="1149600" cy="19136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00" name="Shape 6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1" name="Google Shape;6501;p67"/>
          <p:cNvSpPr/>
          <p:nvPr/>
        </p:nvSpPr>
        <p:spPr>
          <a:xfrm rot="5400000">
            <a:off x="9433" y="3245607"/>
            <a:ext cx="1112400" cy="36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</a:t>
            </a:r>
            <a:endParaRPr sz="1600"/>
          </a:p>
        </p:txBody>
      </p:sp>
      <p:sp>
        <p:nvSpPr>
          <p:cNvPr id="6502" name="Google Shape;6502;p67"/>
          <p:cNvSpPr/>
          <p:nvPr/>
        </p:nvSpPr>
        <p:spPr>
          <a:xfrm rot="5400000">
            <a:off x="466367" y="3245607"/>
            <a:ext cx="1112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</a:t>
            </a:r>
            <a:endParaRPr sz="1600"/>
          </a:p>
        </p:txBody>
      </p:sp>
      <p:sp>
        <p:nvSpPr>
          <p:cNvPr id="6503" name="Google Shape;6503;p67"/>
          <p:cNvSpPr/>
          <p:nvPr/>
        </p:nvSpPr>
        <p:spPr>
          <a:xfrm rot="5400000">
            <a:off x="923233" y="3245607"/>
            <a:ext cx="1112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Max-Pool</a:t>
            </a:r>
            <a:endParaRPr sz="1600"/>
          </a:p>
        </p:txBody>
      </p:sp>
      <p:cxnSp>
        <p:nvCxnSpPr>
          <p:cNvPr id="6504" name="Google Shape;6504;p67"/>
          <p:cNvCxnSpPr>
            <a:stCxn id="6501" idx="0"/>
            <a:endCxn id="6502" idx="2"/>
          </p:cNvCxnSpPr>
          <p:nvPr/>
        </p:nvCxnSpPr>
        <p:spPr>
          <a:xfrm>
            <a:off x="749033" y="3429007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5" name="Google Shape;6505;p67"/>
          <p:cNvCxnSpPr>
            <a:stCxn id="6503" idx="0"/>
            <a:endCxn id="6503" idx="0"/>
          </p:cNvCxnSpPr>
          <p:nvPr/>
        </p:nvCxnSpPr>
        <p:spPr>
          <a:xfrm>
            <a:off x="16628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6" name="Google Shape;6506;p67"/>
          <p:cNvCxnSpPr>
            <a:stCxn id="6503" idx="0"/>
            <a:endCxn id="6503" idx="0"/>
          </p:cNvCxnSpPr>
          <p:nvPr/>
        </p:nvCxnSpPr>
        <p:spPr>
          <a:xfrm>
            <a:off x="16628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7" name="Google Shape;6507;p67"/>
          <p:cNvCxnSpPr>
            <a:stCxn id="6503" idx="0"/>
            <a:endCxn id="6503" idx="0"/>
          </p:cNvCxnSpPr>
          <p:nvPr/>
        </p:nvCxnSpPr>
        <p:spPr>
          <a:xfrm>
            <a:off x="16628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8" name="Google Shape;6508;p67"/>
          <p:cNvSpPr/>
          <p:nvPr/>
        </p:nvSpPr>
        <p:spPr>
          <a:xfrm rot="5400000">
            <a:off x="2750333" y="3245607"/>
            <a:ext cx="1112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Max-Pool</a:t>
            </a:r>
            <a:endParaRPr sz="1600"/>
          </a:p>
        </p:txBody>
      </p:sp>
      <p:cxnSp>
        <p:nvCxnSpPr>
          <p:cNvPr id="6509" name="Google Shape;6509;p67"/>
          <p:cNvCxnSpPr>
            <a:stCxn id="6508" idx="0"/>
            <a:endCxn id="6508" idx="0"/>
          </p:cNvCxnSpPr>
          <p:nvPr/>
        </p:nvCxnSpPr>
        <p:spPr>
          <a:xfrm>
            <a:off x="34899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0" name="Google Shape;6510;p67"/>
          <p:cNvCxnSpPr>
            <a:stCxn id="6508" idx="0"/>
            <a:endCxn id="6508" idx="0"/>
          </p:cNvCxnSpPr>
          <p:nvPr/>
        </p:nvCxnSpPr>
        <p:spPr>
          <a:xfrm>
            <a:off x="34899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1" name="Google Shape;6511;p67"/>
          <p:cNvCxnSpPr>
            <a:stCxn id="6508" idx="0"/>
            <a:endCxn id="6508" idx="0"/>
          </p:cNvCxnSpPr>
          <p:nvPr/>
        </p:nvCxnSpPr>
        <p:spPr>
          <a:xfrm>
            <a:off x="34899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2" name="Google Shape;6512;p67"/>
          <p:cNvSpPr/>
          <p:nvPr/>
        </p:nvSpPr>
        <p:spPr>
          <a:xfrm rot="5400000">
            <a:off x="4121133" y="3245607"/>
            <a:ext cx="1112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Max-Pool</a:t>
            </a:r>
            <a:endParaRPr sz="1600"/>
          </a:p>
        </p:txBody>
      </p:sp>
      <p:cxnSp>
        <p:nvCxnSpPr>
          <p:cNvPr id="6513" name="Google Shape;6513;p67"/>
          <p:cNvCxnSpPr>
            <a:stCxn id="6512" idx="0"/>
            <a:endCxn id="6512" idx="0"/>
          </p:cNvCxnSpPr>
          <p:nvPr/>
        </p:nvCxnSpPr>
        <p:spPr>
          <a:xfrm>
            <a:off x="48607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4" name="Google Shape;6514;p67"/>
          <p:cNvCxnSpPr>
            <a:stCxn id="6512" idx="0"/>
            <a:endCxn id="6512" idx="0"/>
          </p:cNvCxnSpPr>
          <p:nvPr/>
        </p:nvCxnSpPr>
        <p:spPr>
          <a:xfrm>
            <a:off x="48607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5" name="Google Shape;6515;p67"/>
          <p:cNvCxnSpPr>
            <a:stCxn id="6512" idx="0"/>
            <a:endCxn id="6512" idx="0"/>
          </p:cNvCxnSpPr>
          <p:nvPr/>
        </p:nvCxnSpPr>
        <p:spPr>
          <a:xfrm>
            <a:off x="48607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6" name="Google Shape;6516;p67"/>
          <p:cNvSpPr/>
          <p:nvPr/>
        </p:nvSpPr>
        <p:spPr>
          <a:xfrm rot="5400000">
            <a:off x="3207267" y="3245607"/>
            <a:ext cx="1112400" cy="366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Inception</a:t>
            </a:r>
            <a:endParaRPr sz="1600"/>
          </a:p>
        </p:txBody>
      </p:sp>
      <p:sp>
        <p:nvSpPr>
          <p:cNvPr id="6517" name="Google Shape;6517;p67"/>
          <p:cNvSpPr/>
          <p:nvPr/>
        </p:nvSpPr>
        <p:spPr>
          <a:xfrm rot="5400000">
            <a:off x="3664200" y="3245607"/>
            <a:ext cx="1112400" cy="366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Inception</a:t>
            </a:r>
            <a:endParaRPr sz="1600"/>
          </a:p>
        </p:txBody>
      </p:sp>
      <p:sp>
        <p:nvSpPr>
          <p:cNvPr id="6518" name="Google Shape;6518;p67"/>
          <p:cNvSpPr/>
          <p:nvPr/>
        </p:nvSpPr>
        <p:spPr>
          <a:xfrm rot="5400000">
            <a:off x="6888981" y="3245607"/>
            <a:ext cx="1112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Max-Pool</a:t>
            </a:r>
            <a:endParaRPr sz="1600"/>
          </a:p>
        </p:txBody>
      </p:sp>
      <p:cxnSp>
        <p:nvCxnSpPr>
          <p:cNvPr id="6519" name="Google Shape;6519;p67"/>
          <p:cNvCxnSpPr>
            <a:stCxn id="6518" idx="0"/>
            <a:endCxn id="6518" idx="0"/>
          </p:cNvCxnSpPr>
          <p:nvPr/>
        </p:nvCxnSpPr>
        <p:spPr>
          <a:xfrm>
            <a:off x="7628581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0" name="Google Shape;6520;p67"/>
          <p:cNvCxnSpPr>
            <a:stCxn id="6518" idx="0"/>
            <a:endCxn id="6518" idx="0"/>
          </p:cNvCxnSpPr>
          <p:nvPr/>
        </p:nvCxnSpPr>
        <p:spPr>
          <a:xfrm>
            <a:off x="7628581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1" name="Google Shape;6521;p67"/>
          <p:cNvCxnSpPr>
            <a:stCxn id="6518" idx="0"/>
            <a:endCxn id="6518" idx="0"/>
          </p:cNvCxnSpPr>
          <p:nvPr/>
        </p:nvCxnSpPr>
        <p:spPr>
          <a:xfrm>
            <a:off x="7628581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2" name="Google Shape;6522;p67"/>
          <p:cNvCxnSpPr/>
          <p:nvPr/>
        </p:nvCxnSpPr>
        <p:spPr>
          <a:xfrm>
            <a:off x="90062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3" name="Google Shape;6523;p67"/>
          <p:cNvCxnSpPr/>
          <p:nvPr/>
        </p:nvCxnSpPr>
        <p:spPr>
          <a:xfrm>
            <a:off x="90062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4" name="Google Shape;6524;p67"/>
          <p:cNvCxnSpPr/>
          <p:nvPr/>
        </p:nvCxnSpPr>
        <p:spPr>
          <a:xfrm>
            <a:off x="9006233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5" name="Google Shape;6525;p67"/>
          <p:cNvCxnSpPr/>
          <p:nvPr/>
        </p:nvCxnSpPr>
        <p:spPr>
          <a:xfrm>
            <a:off x="1296100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6" name="Google Shape;6526;p67"/>
          <p:cNvCxnSpPr>
            <a:stCxn id="6527" idx="0"/>
            <a:endCxn id="6508" idx="2"/>
          </p:cNvCxnSpPr>
          <p:nvPr/>
        </p:nvCxnSpPr>
        <p:spPr>
          <a:xfrm>
            <a:off x="3033133" y="3429007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8" name="Google Shape;6528;p67"/>
          <p:cNvCxnSpPr>
            <a:stCxn id="6508" idx="0"/>
            <a:endCxn id="6516" idx="2"/>
          </p:cNvCxnSpPr>
          <p:nvPr/>
        </p:nvCxnSpPr>
        <p:spPr>
          <a:xfrm>
            <a:off x="3489933" y="3429007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9" name="Google Shape;6529;p67"/>
          <p:cNvCxnSpPr>
            <a:stCxn id="6516" idx="0"/>
            <a:endCxn id="6517" idx="2"/>
          </p:cNvCxnSpPr>
          <p:nvPr/>
        </p:nvCxnSpPr>
        <p:spPr>
          <a:xfrm>
            <a:off x="3946867" y="3429007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0" name="Google Shape;6530;p67"/>
          <p:cNvCxnSpPr/>
          <p:nvPr/>
        </p:nvCxnSpPr>
        <p:spPr>
          <a:xfrm rot="10800000">
            <a:off x="7171648" y="3429007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1" name="Google Shape;6531;p67"/>
          <p:cNvCxnSpPr/>
          <p:nvPr/>
        </p:nvCxnSpPr>
        <p:spPr>
          <a:xfrm>
            <a:off x="1662900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2" name="Google Shape;6532;p67"/>
          <p:cNvCxnSpPr/>
          <p:nvPr/>
        </p:nvCxnSpPr>
        <p:spPr>
          <a:xfrm>
            <a:off x="1296100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3" name="Google Shape;6533;p67"/>
          <p:cNvCxnSpPr>
            <a:stCxn id="6503" idx="2"/>
            <a:endCxn id="6534" idx="0"/>
          </p:cNvCxnSpPr>
          <p:nvPr/>
        </p:nvCxnSpPr>
        <p:spPr>
          <a:xfrm rot="10800000">
            <a:off x="1206033" y="3429007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5" name="Google Shape;6535;p67"/>
          <p:cNvCxnSpPr>
            <a:stCxn id="6534" idx="2"/>
            <a:endCxn id="6502" idx="0"/>
          </p:cNvCxnSpPr>
          <p:nvPr/>
        </p:nvCxnSpPr>
        <p:spPr>
          <a:xfrm rot="10800000">
            <a:off x="1205967" y="3429007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6" name="Google Shape;6536;p67"/>
          <p:cNvSpPr/>
          <p:nvPr/>
        </p:nvSpPr>
        <p:spPr>
          <a:xfrm rot="5400000">
            <a:off x="1379900" y="3245607"/>
            <a:ext cx="1112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</a:t>
            </a:r>
            <a:endParaRPr sz="1600"/>
          </a:p>
        </p:txBody>
      </p:sp>
      <p:sp>
        <p:nvSpPr>
          <p:cNvPr id="6537" name="Google Shape;6537;p67"/>
          <p:cNvSpPr/>
          <p:nvPr/>
        </p:nvSpPr>
        <p:spPr>
          <a:xfrm rot="5400000">
            <a:off x="1836767" y="3245607"/>
            <a:ext cx="1112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Max-Pool</a:t>
            </a:r>
            <a:endParaRPr sz="1600"/>
          </a:p>
        </p:txBody>
      </p:sp>
      <p:cxnSp>
        <p:nvCxnSpPr>
          <p:cNvPr id="6538" name="Google Shape;6538;p67"/>
          <p:cNvCxnSpPr>
            <a:stCxn id="6537" idx="0"/>
            <a:endCxn id="6537" idx="0"/>
          </p:cNvCxnSpPr>
          <p:nvPr/>
        </p:nvCxnSpPr>
        <p:spPr>
          <a:xfrm>
            <a:off x="2576367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9" name="Google Shape;6539;p67"/>
          <p:cNvCxnSpPr>
            <a:stCxn id="6537" idx="0"/>
            <a:endCxn id="6537" idx="0"/>
          </p:cNvCxnSpPr>
          <p:nvPr/>
        </p:nvCxnSpPr>
        <p:spPr>
          <a:xfrm>
            <a:off x="2576367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0" name="Google Shape;6540;p67"/>
          <p:cNvCxnSpPr>
            <a:stCxn id="6537" idx="0"/>
            <a:endCxn id="6537" idx="0"/>
          </p:cNvCxnSpPr>
          <p:nvPr/>
        </p:nvCxnSpPr>
        <p:spPr>
          <a:xfrm>
            <a:off x="2576367" y="34290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1" name="Google Shape;6541;p67"/>
          <p:cNvCxnSpPr/>
          <p:nvPr/>
        </p:nvCxnSpPr>
        <p:spPr>
          <a:xfrm>
            <a:off x="1499300" y="36322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2" name="Google Shape;6542;p67"/>
          <p:cNvCxnSpPr/>
          <p:nvPr/>
        </p:nvCxnSpPr>
        <p:spPr>
          <a:xfrm>
            <a:off x="1866100" y="36322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3" name="Google Shape;6543;p67"/>
          <p:cNvCxnSpPr/>
          <p:nvPr/>
        </p:nvCxnSpPr>
        <p:spPr>
          <a:xfrm>
            <a:off x="1499300" y="36322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4" name="Google Shape;6544;p67"/>
          <p:cNvCxnSpPr>
            <a:stCxn id="6537" idx="2"/>
          </p:cNvCxnSpPr>
          <p:nvPr/>
        </p:nvCxnSpPr>
        <p:spPr>
          <a:xfrm rot="10800000">
            <a:off x="2119567" y="3429007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5" name="Google Shape;6545;p67"/>
          <p:cNvCxnSpPr>
            <a:endCxn id="6536" idx="0"/>
          </p:cNvCxnSpPr>
          <p:nvPr/>
        </p:nvCxnSpPr>
        <p:spPr>
          <a:xfrm rot="10800000">
            <a:off x="2119500" y="3429007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46" name="Google Shape;6546;p67"/>
          <p:cNvSpPr/>
          <p:nvPr/>
        </p:nvSpPr>
        <p:spPr>
          <a:xfrm rot="5400000">
            <a:off x="2293533" y="3245607"/>
            <a:ext cx="1112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</a:t>
            </a:r>
            <a:endParaRPr sz="1600"/>
          </a:p>
        </p:txBody>
      </p:sp>
      <p:sp>
        <p:nvSpPr>
          <p:cNvPr id="6547" name="Google Shape;6547;p67"/>
          <p:cNvSpPr/>
          <p:nvPr/>
        </p:nvSpPr>
        <p:spPr>
          <a:xfrm rot="5400000">
            <a:off x="4601633" y="3245607"/>
            <a:ext cx="1112400" cy="366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Inception</a:t>
            </a:r>
            <a:endParaRPr sz="1600"/>
          </a:p>
        </p:txBody>
      </p:sp>
      <p:sp>
        <p:nvSpPr>
          <p:cNvPr id="6548" name="Google Shape;6548;p67"/>
          <p:cNvSpPr/>
          <p:nvPr/>
        </p:nvSpPr>
        <p:spPr>
          <a:xfrm rot="5400000">
            <a:off x="5058567" y="3245607"/>
            <a:ext cx="1112400" cy="366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Inception</a:t>
            </a:r>
            <a:endParaRPr sz="1600"/>
          </a:p>
        </p:txBody>
      </p:sp>
      <p:sp>
        <p:nvSpPr>
          <p:cNvPr id="6549" name="Google Shape;6549;p67"/>
          <p:cNvSpPr/>
          <p:nvPr/>
        </p:nvSpPr>
        <p:spPr>
          <a:xfrm rot="5400000">
            <a:off x="5515500" y="3245607"/>
            <a:ext cx="1112400" cy="366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Inception</a:t>
            </a:r>
            <a:endParaRPr sz="1600"/>
          </a:p>
        </p:txBody>
      </p:sp>
      <p:sp>
        <p:nvSpPr>
          <p:cNvPr id="6550" name="Google Shape;6550;p67"/>
          <p:cNvSpPr/>
          <p:nvPr/>
        </p:nvSpPr>
        <p:spPr>
          <a:xfrm rot="5400000">
            <a:off x="5972433" y="3245607"/>
            <a:ext cx="1112400" cy="366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Inception</a:t>
            </a:r>
            <a:endParaRPr sz="1600"/>
          </a:p>
        </p:txBody>
      </p:sp>
      <p:sp>
        <p:nvSpPr>
          <p:cNvPr id="6551" name="Google Shape;6551;p67"/>
          <p:cNvSpPr/>
          <p:nvPr/>
        </p:nvSpPr>
        <p:spPr>
          <a:xfrm rot="5400000">
            <a:off x="6429367" y="3245607"/>
            <a:ext cx="1112400" cy="366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Inception</a:t>
            </a:r>
            <a:endParaRPr sz="1600"/>
          </a:p>
        </p:txBody>
      </p:sp>
      <p:cxnSp>
        <p:nvCxnSpPr>
          <p:cNvPr id="6552" name="Google Shape;6552;p67"/>
          <p:cNvCxnSpPr/>
          <p:nvPr/>
        </p:nvCxnSpPr>
        <p:spPr>
          <a:xfrm>
            <a:off x="7644613" y="342899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3" name="Google Shape;6553;p67"/>
          <p:cNvCxnSpPr/>
          <p:nvPr/>
        </p:nvCxnSpPr>
        <p:spPr>
          <a:xfrm>
            <a:off x="7644613" y="342899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4" name="Google Shape;6554;p67"/>
          <p:cNvCxnSpPr/>
          <p:nvPr/>
        </p:nvCxnSpPr>
        <p:spPr>
          <a:xfrm>
            <a:off x="7644613" y="342899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5" name="Google Shape;6555;p67"/>
          <p:cNvSpPr/>
          <p:nvPr/>
        </p:nvSpPr>
        <p:spPr>
          <a:xfrm rot="5400000">
            <a:off x="7352777" y="3245591"/>
            <a:ext cx="1112400" cy="366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Inception</a:t>
            </a:r>
            <a:endParaRPr sz="1600"/>
          </a:p>
        </p:txBody>
      </p:sp>
      <p:sp>
        <p:nvSpPr>
          <p:cNvPr id="6556" name="Google Shape;6556;p67"/>
          <p:cNvSpPr/>
          <p:nvPr/>
        </p:nvSpPr>
        <p:spPr>
          <a:xfrm rot="5400000">
            <a:off x="7809711" y="3245591"/>
            <a:ext cx="1112400" cy="366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Inception</a:t>
            </a:r>
            <a:endParaRPr sz="1600"/>
          </a:p>
        </p:txBody>
      </p:sp>
      <p:cxnSp>
        <p:nvCxnSpPr>
          <p:cNvPr id="6557" name="Google Shape;6557;p67"/>
          <p:cNvCxnSpPr>
            <a:stCxn id="6558" idx="0"/>
            <a:endCxn id="6555" idx="2"/>
          </p:cNvCxnSpPr>
          <p:nvPr/>
        </p:nvCxnSpPr>
        <p:spPr>
          <a:xfrm>
            <a:off x="7635577" y="3428991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9" name="Google Shape;6559;p67"/>
          <p:cNvCxnSpPr>
            <a:stCxn id="6555" idx="0"/>
            <a:endCxn id="6556" idx="2"/>
          </p:cNvCxnSpPr>
          <p:nvPr/>
        </p:nvCxnSpPr>
        <p:spPr>
          <a:xfrm>
            <a:off x="8092377" y="3428991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0" name="Google Shape;6560;p67"/>
          <p:cNvSpPr/>
          <p:nvPr/>
        </p:nvSpPr>
        <p:spPr>
          <a:xfrm rot="5400000">
            <a:off x="5522305" y="4514873"/>
            <a:ext cx="1112400" cy="3668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Avg-Pool</a:t>
            </a:r>
            <a:endParaRPr sz="1600"/>
          </a:p>
        </p:txBody>
      </p:sp>
      <p:sp>
        <p:nvSpPr>
          <p:cNvPr id="6561" name="Google Shape;6561;p67"/>
          <p:cNvSpPr/>
          <p:nvPr/>
        </p:nvSpPr>
        <p:spPr>
          <a:xfrm rot="5400000">
            <a:off x="5981605" y="4514873"/>
            <a:ext cx="1112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</a:t>
            </a:r>
            <a:endParaRPr sz="1600"/>
          </a:p>
        </p:txBody>
      </p:sp>
      <p:sp>
        <p:nvSpPr>
          <p:cNvPr id="6562" name="Google Shape;6562;p67"/>
          <p:cNvSpPr/>
          <p:nvPr/>
        </p:nvSpPr>
        <p:spPr>
          <a:xfrm rot="5400000">
            <a:off x="6440911" y="4514873"/>
            <a:ext cx="1112400" cy="366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FC</a:t>
            </a:r>
            <a:endParaRPr sz="1600"/>
          </a:p>
        </p:txBody>
      </p:sp>
      <p:sp>
        <p:nvSpPr>
          <p:cNvPr id="6563" name="Google Shape;6563;p67"/>
          <p:cNvSpPr/>
          <p:nvPr/>
        </p:nvSpPr>
        <p:spPr>
          <a:xfrm rot="5400000">
            <a:off x="6907009" y="4514873"/>
            <a:ext cx="1112400" cy="366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FC</a:t>
            </a:r>
            <a:endParaRPr sz="1600"/>
          </a:p>
        </p:txBody>
      </p:sp>
      <p:cxnSp>
        <p:nvCxnSpPr>
          <p:cNvPr id="6564" name="Google Shape;6564;p67"/>
          <p:cNvCxnSpPr>
            <a:stCxn id="6562" idx="0"/>
            <a:endCxn id="6563" idx="2"/>
          </p:cNvCxnSpPr>
          <p:nvPr/>
        </p:nvCxnSpPr>
        <p:spPr>
          <a:xfrm>
            <a:off x="7180511" y="4698273"/>
            <a:ext cx="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5" name="Google Shape;6565;p67"/>
          <p:cNvSpPr/>
          <p:nvPr/>
        </p:nvSpPr>
        <p:spPr>
          <a:xfrm rot="5400000">
            <a:off x="7373105" y="4514873"/>
            <a:ext cx="1112400" cy="366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Softmax</a:t>
            </a:r>
            <a:endParaRPr sz="1600"/>
          </a:p>
        </p:txBody>
      </p:sp>
      <p:cxnSp>
        <p:nvCxnSpPr>
          <p:cNvPr id="6566" name="Google Shape;6566;p67"/>
          <p:cNvCxnSpPr>
            <a:stCxn id="6548" idx="3"/>
            <a:endCxn id="6560" idx="2"/>
          </p:cNvCxnSpPr>
          <p:nvPr/>
        </p:nvCxnSpPr>
        <p:spPr>
          <a:xfrm rot="-5400000" flipH="1">
            <a:off x="5398367" y="4201607"/>
            <a:ext cx="713200" cy="280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7" name="Google Shape;6567;p67"/>
          <p:cNvSpPr/>
          <p:nvPr/>
        </p:nvSpPr>
        <p:spPr>
          <a:xfrm rot="5400000">
            <a:off x="8266637" y="3245607"/>
            <a:ext cx="1112400" cy="3668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Avg-Pool</a:t>
            </a:r>
            <a:endParaRPr sz="1600"/>
          </a:p>
        </p:txBody>
      </p:sp>
      <p:sp>
        <p:nvSpPr>
          <p:cNvPr id="6568" name="Google Shape;6568;p67"/>
          <p:cNvSpPr/>
          <p:nvPr/>
        </p:nvSpPr>
        <p:spPr>
          <a:xfrm rot="5400000">
            <a:off x="8725937" y="3245607"/>
            <a:ext cx="1112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</a:t>
            </a:r>
            <a:endParaRPr sz="1600"/>
          </a:p>
        </p:txBody>
      </p:sp>
      <p:sp>
        <p:nvSpPr>
          <p:cNvPr id="6569" name="Google Shape;6569;p67"/>
          <p:cNvSpPr/>
          <p:nvPr/>
        </p:nvSpPr>
        <p:spPr>
          <a:xfrm rot="5400000">
            <a:off x="9185243" y="3245607"/>
            <a:ext cx="1112400" cy="366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FC</a:t>
            </a:r>
            <a:endParaRPr sz="1600"/>
          </a:p>
        </p:txBody>
      </p:sp>
      <p:sp>
        <p:nvSpPr>
          <p:cNvPr id="6570" name="Google Shape;6570;p67"/>
          <p:cNvSpPr/>
          <p:nvPr/>
        </p:nvSpPr>
        <p:spPr>
          <a:xfrm rot="5400000">
            <a:off x="9644537" y="3245607"/>
            <a:ext cx="1112400" cy="366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Softmax</a:t>
            </a:r>
            <a:endParaRPr sz="1600"/>
          </a:p>
        </p:txBody>
      </p:sp>
      <p:sp>
        <p:nvSpPr>
          <p:cNvPr id="6571" name="Google Shape;6571;p67"/>
          <p:cNvSpPr/>
          <p:nvPr/>
        </p:nvSpPr>
        <p:spPr>
          <a:xfrm rot="5400000">
            <a:off x="6884301" y="1976324"/>
            <a:ext cx="1112400" cy="3668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Avg-Pool</a:t>
            </a:r>
            <a:endParaRPr sz="1600"/>
          </a:p>
        </p:txBody>
      </p:sp>
      <p:sp>
        <p:nvSpPr>
          <p:cNvPr id="6572" name="Google Shape;6572;p67"/>
          <p:cNvSpPr/>
          <p:nvPr/>
        </p:nvSpPr>
        <p:spPr>
          <a:xfrm rot="5400000">
            <a:off x="7343601" y="1976324"/>
            <a:ext cx="1112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</a:t>
            </a:r>
            <a:endParaRPr sz="1600"/>
          </a:p>
        </p:txBody>
      </p:sp>
      <p:sp>
        <p:nvSpPr>
          <p:cNvPr id="6573" name="Google Shape;6573;p67"/>
          <p:cNvSpPr/>
          <p:nvPr/>
        </p:nvSpPr>
        <p:spPr>
          <a:xfrm rot="5400000">
            <a:off x="7802907" y="1976324"/>
            <a:ext cx="1112400" cy="366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FC</a:t>
            </a:r>
            <a:endParaRPr sz="1600"/>
          </a:p>
        </p:txBody>
      </p:sp>
      <p:sp>
        <p:nvSpPr>
          <p:cNvPr id="6574" name="Google Shape;6574;p67"/>
          <p:cNvSpPr/>
          <p:nvPr/>
        </p:nvSpPr>
        <p:spPr>
          <a:xfrm rot="5400000">
            <a:off x="8269005" y="1976324"/>
            <a:ext cx="1112400" cy="366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FC</a:t>
            </a:r>
            <a:endParaRPr sz="1600"/>
          </a:p>
        </p:txBody>
      </p:sp>
      <p:sp>
        <p:nvSpPr>
          <p:cNvPr id="6575" name="Google Shape;6575;p67"/>
          <p:cNvSpPr/>
          <p:nvPr/>
        </p:nvSpPr>
        <p:spPr>
          <a:xfrm rot="5400000">
            <a:off x="8735101" y="1976324"/>
            <a:ext cx="1112400" cy="366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Softmax</a:t>
            </a:r>
            <a:endParaRPr sz="1600"/>
          </a:p>
        </p:txBody>
      </p:sp>
      <p:cxnSp>
        <p:nvCxnSpPr>
          <p:cNvPr id="6576" name="Google Shape;6576;p67"/>
          <p:cNvCxnSpPr>
            <a:stCxn id="6551" idx="1"/>
            <a:endCxn id="6571" idx="2"/>
          </p:cNvCxnSpPr>
          <p:nvPr/>
        </p:nvCxnSpPr>
        <p:spPr>
          <a:xfrm rot="-5400000">
            <a:off x="6764767" y="2380407"/>
            <a:ext cx="713200" cy="271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7" name="Google Shape;6577;p67"/>
          <p:cNvCxnSpPr>
            <a:stCxn id="6536" idx="2"/>
            <a:endCxn id="6503" idx="0"/>
          </p:cNvCxnSpPr>
          <p:nvPr/>
        </p:nvCxnSpPr>
        <p:spPr>
          <a:xfrm flipH="1">
            <a:off x="1662700" y="3429007"/>
            <a:ext cx="90000" cy="800"/>
          </a:xfrm>
          <a:prstGeom prst="bentConnector3">
            <a:avLst>
              <a:gd name="adj1" fmla="val 499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8" name="Google Shape;6578;p67"/>
          <p:cNvCxnSpPr>
            <a:stCxn id="6546" idx="2"/>
            <a:endCxn id="6537" idx="0"/>
          </p:cNvCxnSpPr>
          <p:nvPr/>
        </p:nvCxnSpPr>
        <p:spPr>
          <a:xfrm flipH="1">
            <a:off x="2576333" y="3429007"/>
            <a:ext cx="90000" cy="8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9" name="Google Shape;6579;p67"/>
          <p:cNvCxnSpPr>
            <a:stCxn id="6517" idx="0"/>
            <a:endCxn id="6512" idx="2"/>
          </p:cNvCxnSpPr>
          <p:nvPr/>
        </p:nvCxnSpPr>
        <p:spPr>
          <a:xfrm>
            <a:off x="4403800" y="3429007"/>
            <a:ext cx="90000" cy="8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0" name="Google Shape;6580;p67"/>
          <p:cNvCxnSpPr>
            <a:stCxn id="6512" idx="0"/>
            <a:endCxn id="6547" idx="2"/>
          </p:cNvCxnSpPr>
          <p:nvPr/>
        </p:nvCxnSpPr>
        <p:spPr>
          <a:xfrm>
            <a:off x="4860733" y="3429007"/>
            <a:ext cx="113600" cy="800"/>
          </a:xfrm>
          <a:prstGeom prst="bentConnector3">
            <a:avLst>
              <a:gd name="adj1" fmla="val 500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1" name="Google Shape;6581;p67"/>
          <p:cNvCxnSpPr>
            <a:stCxn id="6547" idx="0"/>
            <a:endCxn id="6548" idx="2"/>
          </p:cNvCxnSpPr>
          <p:nvPr/>
        </p:nvCxnSpPr>
        <p:spPr>
          <a:xfrm>
            <a:off x="5341233" y="3429007"/>
            <a:ext cx="90000" cy="8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2" name="Google Shape;6582;p67"/>
          <p:cNvCxnSpPr>
            <a:stCxn id="6548" idx="0"/>
            <a:endCxn id="6549" idx="2"/>
          </p:cNvCxnSpPr>
          <p:nvPr/>
        </p:nvCxnSpPr>
        <p:spPr>
          <a:xfrm>
            <a:off x="5798167" y="3429007"/>
            <a:ext cx="90000" cy="8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3" name="Google Shape;6583;p67"/>
          <p:cNvCxnSpPr>
            <a:stCxn id="6549" idx="0"/>
            <a:endCxn id="6550" idx="2"/>
          </p:cNvCxnSpPr>
          <p:nvPr/>
        </p:nvCxnSpPr>
        <p:spPr>
          <a:xfrm>
            <a:off x="6255100" y="3429007"/>
            <a:ext cx="90000" cy="8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4" name="Google Shape;6584;p67"/>
          <p:cNvCxnSpPr>
            <a:stCxn id="6550" idx="0"/>
            <a:endCxn id="6551" idx="2"/>
          </p:cNvCxnSpPr>
          <p:nvPr/>
        </p:nvCxnSpPr>
        <p:spPr>
          <a:xfrm>
            <a:off x="6712033" y="3429007"/>
            <a:ext cx="90000" cy="8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5" name="Google Shape;6585;p67"/>
          <p:cNvCxnSpPr>
            <a:stCxn id="6556" idx="0"/>
            <a:endCxn id="6567" idx="2"/>
          </p:cNvCxnSpPr>
          <p:nvPr/>
        </p:nvCxnSpPr>
        <p:spPr>
          <a:xfrm>
            <a:off x="8549311" y="3428991"/>
            <a:ext cx="90000" cy="800"/>
          </a:xfrm>
          <a:prstGeom prst="bentConnector3">
            <a:avLst>
              <a:gd name="adj1" fmla="val 500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6" name="Google Shape;6586;p67"/>
          <p:cNvCxnSpPr>
            <a:stCxn id="6571" idx="0"/>
            <a:endCxn id="6572" idx="2"/>
          </p:cNvCxnSpPr>
          <p:nvPr/>
        </p:nvCxnSpPr>
        <p:spPr>
          <a:xfrm>
            <a:off x="7623901" y="2159724"/>
            <a:ext cx="92400" cy="8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7" name="Google Shape;6587;p67"/>
          <p:cNvCxnSpPr>
            <a:stCxn id="6572" idx="0"/>
            <a:endCxn id="6573" idx="2"/>
          </p:cNvCxnSpPr>
          <p:nvPr/>
        </p:nvCxnSpPr>
        <p:spPr>
          <a:xfrm>
            <a:off x="8083201" y="2159724"/>
            <a:ext cx="92400" cy="8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8" name="Google Shape;6588;p67"/>
          <p:cNvCxnSpPr>
            <a:stCxn id="6573" idx="0"/>
            <a:endCxn id="6574" idx="2"/>
          </p:cNvCxnSpPr>
          <p:nvPr/>
        </p:nvCxnSpPr>
        <p:spPr>
          <a:xfrm>
            <a:off x="8542507" y="2159724"/>
            <a:ext cx="99200" cy="800"/>
          </a:xfrm>
          <a:prstGeom prst="bentConnector3">
            <a:avLst>
              <a:gd name="adj1" fmla="val 500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9" name="Google Shape;6589;p67"/>
          <p:cNvCxnSpPr>
            <a:stCxn id="6574" idx="0"/>
            <a:endCxn id="6575" idx="2"/>
          </p:cNvCxnSpPr>
          <p:nvPr/>
        </p:nvCxnSpPr>
        <p:spPr>
          <a:xfrm>
            <a:off x="9008605" y="2159724"/>
            <a:ext cx="99200" cy="8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0" name="Google Shape;6590;p67"/>
          <p:cNvCxnSpPr>
            <a:stCxn id="6567" idx="0"/>
            <a:endCxn id="6568" idx="2"/>
          </p:cNvCxnSpPr>
          <p:nvPr/>
        </p:nvCxnSpPr>
        <p:spPr>
          <a:xfrm>
            <a:off x="9006237" y="3429007"/>
            <a:ext cx="92400" cy="8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1" name="Google Shape;6591;p67"/>
          <p:cNvCxnSpPr>
            <a:stCxn id="6568" idx="0"/>
            <a:endCxn id="6569" idx="2"/>
          </p:cNvCxnSpPr>
          <p:nvPr/>
        </p:nvCxnSpPr>
        <p:spPr>
          <a:xfrm>
            <a:off x="9465537" y="3429007"/>
            <a:ext cx="92400" cy="8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2" name="Google Shape;6592;p67"/>
          <p:cNvCxnSpPr>
            <a:stCxn id="6569" idx="0"/>
            <a:endCxn id="6570" idx="2"/>
          </p:cNvCxnSpPr>
          <p:nvPr/>
        </p:nvCxnSpPr>
        <p:spPr>
          <a:xfrm>
            <a:off x="9924843" y="3429007"/>
            <a:ext cx="92400" cy="800"/>
          </a:xfrm>
          <a:prstGeom prst="bentConnector3">
            <a:avLst>
              <a:gd name="adj1" fmla="val 500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3" name="Google Shape;6593;p67"/>
          <p:cNvCxnSpPr>
            <a:stCxn id="6560" idx="0"/>
            <a:endCxn id="6561" idx="2"/>
          </p:cNvCxnSpPr>
          <p:nvPr/>
        </p:nvCxnSpPr>
        <p:spPr>
          <a:xfrm>
            <a:off x="6261905" y="4698273"/>
            <a:ext cx="92400" cy="8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4" name="Google Shape;6594;p67"/>
          <p:cNvCxnSpPr>
            <a:stCxn id="6561" idx="0"/>
            <a:endCxn id="6562" idx="2"/>
          </p:cNvCxnSpPr>
          <p:nvPr/>
        </p:nvCxnSpPr>
        <p:spPr>
          <a:xfrm>
            <a:off x="6721205" y="4698273"/>
            <a:ext cx="92400" cy="8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5" name="Google Shape;6595;p67"/>
          <p:cNvCxnSpPr>
            <a:stCxn id="6563" idx="0"/>
            <a:endCxn id="6565" idx="2"/>
          </p:cNvCxnSpPr>
          <p:nvPr/>
        </p:nvCxnSpPr>
        <p:spPr>
          <a:xfrm>
            <a:off x="7646609" y="4698273"/>
            <a:ext cx="99200" cy="8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6" name="Google Shape;6596;p67"/>
          <p:cNvSpPr txBox="1"/>
          <p:nvPr/>
        </p:nvSpPr>
        <p:spPr>
          <a:xfrm>
            <a:off x="8523733" y="4482467"/>
            <a:ext cx="196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/>
              <a:t>Auxiliary Classifier</a:t>
            </a:r>
            <a:endParaRPr sz="1465"/>
          </a:p>
        </p:txBody>
      </p:sp>
      <p:cxnSp>
        <p:nvCxnSpPr>
          <p:cNvPr id="6597" name="Google Shape;6597;p67"/>
          <p:cNvCxnSpPr/>
          <p:nvPr/>
        </p:nvCxnSpPr>
        <p:spPr>
          <a:xfrm flipH="1">
            <a:off x="8249967" y="4697467"/>
            <a:ext cx="373200" cy="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8" name="Google Shape;6598;p67"/>
          <p:cNvSpPr txBox="1"/>
          <p:nvPr/>
        </p:nvSpPr>
        <p:spPr>
          <a:xfrm>
            <a:off x="9847767" y="1968611"/>
            <a:ext cx="196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/>
              <a:t>Auxiliary Classifier</a:t>
            </a:r>
            <a:endParaRPr sz="1465"/>
          </a:p>
        </p:txBody>
      </p:sp>
      <p:cxnSp>
        <p:nvCxnSpPr>
          <p:cNvPr id="6599" name="Google Shape;6599;p67"/>
          <p:cNvCxnSpPr/>
          <p:nvPr/>
        </p:nvCxnSpPr>
        <p:spPr>
          <a:xfrm flipH="1">
            <a:off x="9574000" y="2183611"/>
            <a:ext cx="373200" cy="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00" name="Google Shape;6600;p67"/>
          <p:cNvSpPr/>
          <p:nvPr/>
        </p:nvSpPr>
        <p:spPr>
          <a:xfrm rot="5400000">
            <a:off x="85416" y="4925267"/>
            <a:ext cx="1938000" cy="52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</a:t>
            </a:r>
            <a:endParaRPr sz="1600"/>
          </a:p>
        </p:txBody>
      </p:sp>
      <p:sp>
        <p:nvSpPr>
          <p:cNvPr id="6601" name="Google Shape;6601;p67"/>
          <p:cNvSpPr/>
          <p:nvPr/>
        </p:nvSpPr>
        <p:spPr>
          <a:xfrm rot="5400000">
            <a:off x="734160" y="4925267"/>
            <a:ext cx="1938000" cy="52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ConvTranspose2d</a:t>
            </a:r>
            <a:endParaRPr sz="1600"/>
          </a:p>
        </p:txBody>
      </p:sp>
      <p:sp>
        <p:nvSpPr>
          <p:cNvPr id="6602" name="Google Shape;6602;p67"/>
          <p:cNvSpPr/>
          <p:nvPr/>
        </p:nvSpPr>
        <p:spPr>
          <a:xfrm rot="5400000">
            <a:off x="1382808" y="4925267"/>
            <a:ext cx="1938000" cy="520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Max-Pool</a:t>
            </a:r>
            <a:endParaRPr sz="1600"/>
          </a:p>
        </p:txBody>
      </p:sp>
      <p:cxnSp>
        <p:nvCxnSpPr>
          <p:cNvPr id="6603" name="Google Shape;6603;p67"/>
          <p:cNvCxnSpPr>
            <a:stCxn id="6600" idx="0"/>
            <a:endCxn id="6601" idx="2"/>
          </p:cNvCxnSpPr>
          <p:nvPr/>
        </p:nvCxnSpPr>
        <p:spPr>
          <a:xfrm>
            <a:off x="1314816" y="5185667"/>
            <a:ext cx="12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4" name="Google Shape;6604;p67"/>
          <p:cNvCxnSpPr>
            <a:stCxn id="6602" idx="0"/>
            <a:endCxn id="6602" idx="0"/>
          </p:cNvCxnSpPr>
          <p:nvPr/>
        </p:nvCxnSpPr>
        <p:spPr>
          <a:xfrm>
            <a:off x="2612208" y="51856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5" name="Google Shape;6605;p67"/>
          <p:cNvCxnSpPr>
            <a:stCxn id="6602" idx="0"/>
            <a:endCxn id="6602" idx="0"/>
          </p:cNvCxnSpPr>
          <p:nvPr/>
        </p:nvCxnSpPr>
        <p:spPr>
          <a:xfrm>
            <a:off x="2612208" y="51856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6" name="Google Shape;6606;p67"/>
          <p:cNvCxnSpPr>
            <a:stCxn id="6602" idx="0"/>
            <a:endCxn id="6602" idx="0"/>
          </p:cNvCxnSpPr>
          <p:nvPr/>
        </p:nvCxnSpPr>
        <p:spPr>
          <a:xfrm>
            <a:off x="2612208" y="51856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7" name="Google Shape;6607;p67"/>
          <p:cNvCxnSpPr/>
          <p:nvPr/>
        </p:nvCxnSpPr>
        <p:spPr>
          <a:xfrm>
            <a:off x="2091528" y="518564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8" name="Google Shape;6608;p67"/>
          <p:cNvCxnSpPr/>
          <p:nvPr/>
        </p:nvCxnSpPr>
        <p:spPr>
          <a:xfrm>
            <a:off x="2612303" y="518564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9" name="Google Shape;6609;p67"/>
          <p:cNvCxnSpPr/>
          <p:nvPr/>
        </p:nvCxnSpPr>
        <p:spPr>
          <a:xfrm>
            <a:off x="2091528" y="518564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0" name="Google Shape;6610;p67"/>
          <p:cNvCxnSpPr>
            <a:stCxn id="6602" idx="2"/>
          </p:cNvCxnSpPr>
          <p:nvPr/>
        </p:nvCxnSpPr>
        <p:spPr>
          <a:xfrm rot="10800000">
            <a:off x="1963808" y="5185667"/>
            <a:ext cx="12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1" name="Google Shape;6611;p67"/>
          <p:cNvCxnSpPr>
            <a:endCxn id="6601" idx="0"/>
          </p:cNvCxnSpPr>
          <p:nvPr/>
        </p:nvCxnSpPr>
        <p:spPr>
          <a:xfrm rot="10800000">
            <a:off x="1963560" y="5185667"/>
            <a:ext cx="12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12" name="Google Shape;6612;p67"/>
          <p:cNvSpPr/>
          <p:nvPr/>
        </p:nvSpPr>
        <p:spPr>
          <a:xfrm rot="5400000">
            <a:off x="2031172" y="4925267"/>
            <a:ext cx="1938000" cy="52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</a:t>
            </a:r>
            <a:endParaRPr sz="1600"/>
          </a:p>
        </p:txBody>
      </p:sp>
      <p:sp>
        <p:nvSpPr>
          <p:cNvPr id="6613" name="Google Shape;6613;p67"/>
          <p:cNvSpPr/>
          <p:nvPr/>
        </p:nvSpPr>
        <p:spPr>
          <a:xfrm rot="5400000">
            <a:off x="2679821" y="4925267"/>
            <a:ext cx="1938000" cy="520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Max-Pool</a:t>
            </a:r>
            <a:endParaRPr sz="1600"/>
          </a:p>
        </p:txBody>
      </p:sp>
      <p:cxnSp>
        <p:nvCxnSpPr>
          <p:cNvPr id="6614" name="Google Shape;6614;p67"/>
          <p:cNvCxnSpPr>
            <a:stCxn id="6613" idx="0"/>
            <a:endCxn id="6613" idx="0"/>
          </p:cNvCxnSpPr>
          <p:nvPr/>
        </p:nvCxnSpPr>
        <p:spPr>
          <a:xfrm>
            <a:off x="3909221" y="51856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5" name="Google Shape;6615;p67"/>
          <p:cNvCxnSpPr>
            <a:stCxn id="6613" idx="0"/>
            <a:endCxn id="6613" idx="0"/>
          </p:cNvCxnSpPr>
          <p:nvPr/>
        </p:nvCxnSpPr>
        <p:spPr>
          <a:xfrm>
            <a:off x="3909221" y="51856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6" name="Google Shape;6616;p67"/>
          <p:cNvCxnSpPr>
            <a:stCxn id="6613" idx="0"/>
            <a:endCxn id="6613" idx="0"/>
          </p:cNvCxnSpPr>
          <p:nvPr/>
        </p:nvCxnSpPr>
        <p:spPr>
          <a:xfrm>
            <a:off x="3909221" y="518566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7" name="Google Shape;6617;p67"/>
          <p:cNvCxnSpPr/>
          <p:nvPr/>
        </p:nvCxnSpPr>
        <p:spPr>
          <a:xfrm>
            <a:off x="2380027" y="55396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8" name="Google Shape;6618;p67"/>
          <p:cNvCxnSpPr/>
          <p:nvPr/>
        </p:nvCxnSpPr>
        <p:spPr>
          <a:xfrm>
            <a:off x="2900801" y="55396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9" name="Google Shape;6619;p67"/>
          <p:cNvCxnSpPr/>
          <p:nvPr/>
        </p:nvCxnSpPr>
        <p:spPr>
          <a:xfrm>
            <a:off x="2380027" y="55396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0" name="Google Shape;6620;p67"/>
          <p:cNvCxnSpPr>
            <a:stCxn id="6613" idx="2"/>
          </p:cNvCxnSpPr>
          <p:nvPr/>
        </p:nvCxnSpPr>
        <p:spPr>
          <a:xfrm rot="10800000">
            <a:off x="3260821" y="5185667"/>
            <a:ext cx="12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1" name="Google Shape;6621;p67"/>
          <p:cNvCxnSpPr>
            <a:endCxn id="6612" idx="0"/>
          </p:cNvCxnSpPr>
          <p:nvPr/>
        </p:nvCxnSpPr>
        <p:spPr>
          <a:xfrm rot="10800000">
            <a:off x="3260572" y="5185667"/>
            <a:ext cx="12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2" name="Google Shape;6622;p67"/>
          <p:cNvCxnSpPr>
            <a:stCxn id="6612" idx="2"/>
            <a:endCxn id="6602" idx="0"/>
          </p:cNvCxnSpPr>
          <p:nvPr/>
        </p:nvCxnSpPr>
        <p:spPr>
          <a:xfrm flipH="1">
            <a:off x="2612172" y="5185667"/>
            <a:ext cx="127600" cy="800"/>
          </a:xfrm>
          <a:prstGeom prst="bentConnector3">
            <a:avLst>
              <a:gd name="adj1" fmla="val 499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3" name="Google Shape;6623;p67"/>
          <p:cNvCxnSpPr>
            <a:endCxn id="6613" idx="0"/>
          </p:cNvCxnSpPr>
          <p:nvPr/>
        </p:nvCxnSpPr>
        <p:spPr>
          <a:xfrm flipH="1">
            <a:off x="3909221" y="5184067"/>
            <a:ext cx="127600" cy="1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27" name="Shape 6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8" name="Google Shape;6628;p68"/>
          <p:cNvSpPr/>
          <p:nvPr/>
        </p:nvSpPr>
        <p:spPr>
          <a:xfrm>
            <a:off x="2381867" y="4535300"/>
            <a:ext cx="1653600" cy="5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Previous layer</a:t>
            </a:r>
            <a:endParaRPr sz="1335"/>
          </a:p>
        </p:txBody>
      </p:sp>
      <p:sp>
        <p:nvSpPr>
          <p:cNvPr id="6629" name="Google Shape;6629;p68"/>
          <p:cNvSpPr/>
          <p:nvPr/>
        </p:nvSpPr>
        <p:spPr>
          <a:xfrm>
            <a:off x="1444684" y="3213467"/>
            <a:ext cx="745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conv.</a:t>
            </a:r>
            <a:endParaRPr sz="1335"/>
          </a:p>
        </p:txBody>
      </p:sp>
      <p:sp>
        <p:nvSpPr>
          <p:cNvPr id="6630" name="Google Shape;6630;p68"/>
          <p:cNvSpPr/>
          <p:nvPr/>
        </p:nvSpPr>
        <p:spPr>
          <a:xfrm>
            <a:off x="3300351" y="3602867"/>
            <a:ext cx="745600" cy="526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conv.</a:t>
            </a:r>
            <a:endParaRPr sz="1335"/>
          </a:p>
        </p:txBody>
      </p:sp>
      <p:sp>
        <p:nvSpPr>
          <p:cNvPr id="6631" name="Google Shape;6631;p68"/>
          <p:cNvSpPr/>
          <p:nvPr/>
        </p:nvSpPr>
        <p:spPr>
          <a:xfrm>
            <a:off x="3300351" y="2842033"/>
            <a:ext cx="745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3x3 conv.</a:t>
            </a:r>
            <a:endParaRPr sz="1335"/>
          </a:p>
        </p:txBody>
      </p:sp>
      <p:sp>
        <p:nvSpPr>
          <p:cNvPr id="6632" name="Google Shape;6632;p68"/>
          <p:cNvSpPr/>
          <p:nvPr/>
        </p:nvSpPr>
        <p:spPr>
          <a:xfrm>
            <a:off x="4228184" y="3585051"/>
            <a:ext cx="745600" cy="526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conv.</a:t>
            </a:r>
            <a:endParaRPr sz="1335"/>
          </a:p>
        </p:txBody>
      </p:sp>
      <p:sp>
        <p:nvSpPr>
          <p:cNvPr id="6633" name="Google Shape;6633;p68"/>
          <p:cNvSpPr/>
          <p:nvPr/>
        </p:nvSpPr>
        <p:spPr>
          <a:xfrm>
            <a:off x="4228184" y="2842017"/>
            <a:ext cx="745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3x3 conv.</a:t>
            </a:r>
            <a:endParaRPr sz="1335"/>
          </a:p>
        </p:txBody>
      </p:sp>
      <p:sp>
        <p:nvSpPr>
          <p:cNvPr id="6634" name="Google Shape;6634;p68"/>
          <p:cNvSpPr/>
          <p:nvPr/>
        </p:nvSpPr>
        <p:spPr>
          <a:xfrm>
            <a:off x="2372517" y="3622233"/>
            <a:ext cx="745600" cy="526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Pool</a:t>
            </a:r>
            <a:endParaRPr sz="1335"/>
          </a:p>
        </p:txBody>
      </p:sp>
      <p:sp>
        <p:nvSpPr>
          <p:cNvPr id="6635" name="Google Shape;6635;p68"/>
          <p:cNvSpPr/>
          <p:nvPr/>
        </p:nvSpPr>
        <p:spPr>
          <a:xfrm>
            <a:off x="2372517" y="2842033"/>
            <a:ext cx="745600" cy="526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conv.</a:t>
            </a:r>
            <a:endParaRPr sz="1335"/>
          </a:p>
        </p:txBody>
      </p:sp>
      <p:sp>
        <p:nvSpPr>
          <p:cNvPr id="6636" name="Google Shape;6636;p68"/>
          <p:cNvSpPr/>
          <p:nvPr/>
        </p:nvSpPr>
        <p:spPr>
          <a:xfrm>
            <a:off x="2396403" y="1253633"/>
            <a:ext cx="1653600" cy="5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Filter concatenation</a:t>
            </a:r>
            <a:endParaRPr sz="1335"/>
          </a:p>
        </p:txBody>
      </p:sp>
      <p:cxnSp>
        <p:nvCxnSpPr>
          <p:cNvPr id="6637" name="Google Shape;6637;p68"/>
          <p:cNvCxnSpPr>
            <a:stCxn id="6628" idx="0"/>
            <a:endCxn id="6630" idx="2"/>
          </p:cNvCxnSpPr>
          <p:nvPr/>
        </p:nvCxnSpPr>
        <p:spPr>
          <a:xfrm rot="-5400000">
            <a:off x="3237867" y="4100100"/>
            <a:ext cx="406000" cy="4644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8" name="Google Shape;6638;p68"/>
          <p:cNvCxnSpPr>
            <a:stCxn id="6628" idx="0"/>
            <a:endCxn id="6629" idx="2"/>
          </p:cNvCxnSpPr>
          <p:nvPr/>
        </p:nvCxnSpPr>
        <p:spPr>
          <a:xfrm rot="5400000" flipH="1">
            <a:off x="2115267" y="3441900"/>
            <a:ext cx="795600" cy="1391200"/>
          </a:xfrm>
          <a:prstGeom prst="curvedConnector3">
            <a:avLst>
              <a:gd name="adj1" fmla="val 271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9" name="Google Shape;6639;p68"/>
          <p:cNvCxnSpPr>
            <a:stCxn id="6628" idx="0"/>
            <a:endCxn id="6632" idx="2"/>
          </p:cNvCxnSpPr>
          <p:nvPr/>
        </p:nvCxnSpPr>
        <p:spPr>
          <a:xfrm rot="-5400000">
            <a:off x="3692867" y="3627100"/>
            <a:ext cx="424000" cy="1392400"/>
          </a:xfrm>
          <a:prstGeom prst="curvedConnector3">
            <a:avLst>
              <a:gd name="adj1" fmla="val 499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0" name="Google Shape;6640;p68"/>
          <p:cNvCxnSpPr>
            <a:stCxn id="6628" idx="0"/>
            <a:endCxn id="6634" idx="2"/>
          </p:cNvCxnSpPr>
          <p:nvPr/>
        </p:nvCxnSpPr>
        <p:spPr>
          <a:xfrm rot="5400000" flipH="1">
            <a:off x="2783667" y="4110300"/>
            <a:ext cx="386800" cy="463200"/>
          </a:xfrm>
          <a:prstGeom prst="curved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1" name="Google Shape;6641;p68"/>
          <p:cNvCxnSpPr>
            <a:stCxn id="6630" idx="0"/>
            <a:endCxn id="6631" idx="2"/>
          </p:cNvCxnSpPr>
          <p:nvPr/>
        </p:nvCxnSpPr>
        <p:spPr>
          <a:xfrm rot="-5400000">
            <a:off x="3556351" y="3485267"/>
            <a:ext cx="234400" cy="8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2" name="Google Shape;6642;p68"/>
          <p:cNvCxnSpPr>
            <a:stCxn id="6632" idx="0"/>
            <a:endCxn id="6633" idx="2"/>
          </p:cNvCxnSpPr>
          <p:nvPr/>
        </p:nvCxnSpPr>
        <p:spPr>
          <a:xfrm rot="-5400000">
            <a:off x="4492984" y="3476251"/>
            <a:ext cx="216800" cy="8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3" name="Google Shape;6643;p68"/>
          <p:cNvCxnSpPr>
            <a:stCxn id="6634" idx="0"/>
            <a:endCxn id="6635" idx="2"/>
          </p:cNvCxnSpPr>
          <p:nvPr/>
        </p:nvCxnSpPr>
        <p:spPr>
          <a:xfrm rot="-5400000">
            <a:off x="2618717" y="3494833"/>
            <a:ext cx="254000" cy="8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4" name="Google Shape;6644;p68"/>
          <p:cNvCxnSpPr>
            <a:stCxn id="6629" idx="0"/>
            <a:endCxn id="6636" idx="2"/>
          </p:cNvCxnSpPr>
          <p:nvPr/>
        </p:nvCxnSpPr>
        <p:spPr>
          <a:xfrm rot="-5400000">
            <a:off x="1803484" y="1793867"/>
            <a:ext cx="1433600" cy="1405600"/>
          </a:xfrm>
          <a:prstGeom prst="curvedConnector3">
            <a:avLst>
              <a:gd name="adj1" fmla="val 763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5" name="Google Shape;6645;p68"/>
          <p:cNvCxnSpPr>
            <a:stCxn id="6631" idx="0"/>
            <a:endCxn id="6636" idx="2"/>
          </p:cNvCxnSpPr>
          <p:nvPr/>
        </p:nvCxnSpPr>
        <p:spPr>
          <a:xfrm rot="5400000" flipH="1">
            <a:off x="2917151" y="2086033"/>
            <a:ext cx="1062000" cy="450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6" name="Google Shape;6646;p68"/>
          <p:cNvCxnSpPr>
            <a:stCxn id="6633" idx="0"/>
            <a:endCxn id="6647" idx="2"/>
          </p:cNvCxnSpPr>
          <p:nvPr/>
        </p:nvCxnSpPr>
        <p:spPr>
          <a:xfrm rot="-5400000">
            <a:off x="4504184" y="2730417"/>
            <a:ext cx="208400" cy="14800"/>
          </a:xfrm>
          <a:prstGeom prst="curvedConnector3">
            <a:avLst>
              <a:gd name="adj1" fmla="val 500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8" name="Google Shape;6648;p68"/>
          <p:cNvCxnSpPr>
            <a:stCxn id="6635" idx="0"/>
            <a:endCxn id="6636" idx="2"/>
          </p:cNvCxnSpPr>
          <p:nvPr/>
        </p:nvCxnSpPr>
        <p:spPr>
          <a:xfrm rot="-5400000">
            <a:off x="2453317" y="2072033"/>
            <a:ext cx="1062000" cy="47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7" name="Google Shape;6647;p68"/>
          <p:cNvSpPr/>
          <p:nvPr/>
        </p:nvSpPr>
        <p:spPr>
          <a:xfrm>
            <a:off x="4242851" y="2107111"/>
            <a:ext cx="745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3x3 conv.</a:t>
            </a:r>
            <a:endParaRPr sz="1335"/>
          </a:p>
        </p:txBody>
      </p:sp>
      <p:cxnSp>
        <p:nvCxnSpPr>
          <p:cNvPr id="6649" name="Google Shape;6649;p68"/>
          <p:cNvCxnSpPr>
            <a:stCxn id="6647" idx="0"/>
            <a:endCxn id="6636" idx="2"/>
          </p:cNvCxnSpPr>
          <p:nvPr/>
        </p:nvCxnSpPr>
        <p:spPr>
          <a:xfrm rot="5400000" flipH="1">
            <a:off x="3755851" y="1247311"/>
            <a:ext cx="327200" cy="1392400"/>
          </a:xfrm>
          <a:prstGeom prst="curved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50" name="Google Shape;6650;p68"/>
          <p:cNvSpPr/>
          <p:nvPr/>
        </p:nvSpPr>
        <p:spPr>
          <a:xfrm>
            <a:off x="7052933" y="4535300"/>
            <a:ext cx="1653600" cy="5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Previous layer</a:t>
            </a:r>
            <a:endParaRPr sz="1335"/>
          </a:p>
        </p:txBody>
      </p:sp>
      <p:sp>
        <p:nvSpPr>
          <p:cNvPr id="6651" name="Google Shape;6651;p68"/>
          <p:cNvSpPr/>
          <p:nvPr/>
        </p:nvSpPr>
        <p:spPr>
          <a:xfrm>
            <a:off x="5517184" y="3305217"/>
            <a:ext cx="745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conv.</a:t>
            </a:r>
            <a:endParaRPr sz="1335"/>
          </a:p>
        </p:txBody>
      </p:sp>
      <p:sp>
        <p:nvSpPr>
          <p:cNvPr id="6652" name="Google Shape;6652;p68"/>
          <p:cNvSpPr/>
          <p:nvPr/>
        </p:nvSpPr>
        <p:spPr>
          <a:xfrm>
            <a:off x="7760544" y="3694551"/>
            <a:ext cx="745600" cy="526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conv.</a:t>
            </a:r>
            <a:endParaRPr sz="1335"/>
          </a:p>
        </p:txBody>
      </p:sp>
      <p:sp>
        <p:nvSpPr>
          <p:cNvPr id="6653" name="Google Shape;6653;p68"/>
          <p:cNvSpPr/>
          <p:nvPr/>
        </p:nvSpPr>
        <p:spPr>
          <a:xfrm>
            <a:off x="9376011" y="3624368"/>
            <a:ext cx="745600" cy="526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conv.</a:t>
            </a:r>
            <a:endParaRPr sz="1335"/>
          </a:p>
        </p:txBody>
      </p:sp>
      <p:sp>
        <p:nvSpPr>
          <p:cNvPr id="6654" name="Google Shape;6654;p68"/>
          <p:cNvSpPr/>
          <p:nvPr/>
        </p:nvSpPr>
        <p:spPr>
          <a:xfrm>
            <a:off x="9376011" y="2881335"/>
            <a:ext cx="745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3x3 conv.</a:t>
            </a:r>
            <a:endParaRPr sz="1335"/>
          </a:p>
        </p:txBody>
      </p:sp>
      <p:sp>
        <p:nvSpPr>
          <p:cNvPr id="6655" name="Google Shape;6655;p68"/>
          <p:cNvSpPr/>
          <p:nvPr/>
        </p:nvSpPr>
        <p:spPr>
          <a:xfrm>
            <a:off x="6445017" y="3713984"/>
            <a:ext cx="745600" cy="526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Pool</a:t>
            </a:r>
            <a:endParaRPr sz="1335"/>
          </a:p>
        </p:txBody>
      </p:sp>
      <p:sp>
        <p:nvSpPr>
          <p:cNvPr id="6656" name="Google Shape;6656;p68"/>
          <p:cNvSpPr/>
          <p:nvPr/>
        </p:nvSpPr>
        <p:spPr>
          <a:xfrm>
            <a:off x="6445017" y="2933784"/>
            <a:ext cx="745600" cy="526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1x1 conv.</a:t>
            </a:r>
            <a:endParaRPr sz="1335"/>
          </a:p>
        </p:txBody>
      </p:sp>
      <p:sp>
        <p:nvSpPr>
          <p:cNvPr id="6657" name="Google Shape;6657;p68"/>
          <p:cNvSpPr/>
          <p:nvPr/>
        </p:nvSpPr>
        <p:spPr>
          <a:xfrm>
            <a:off x="7067469" y="1253633"/>
            <a:ext cx="1653600" cy="5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Filter concatenation</a:t>
            </a:r>
            <a:endParaRPr sz="1335"/>
          </a:p>
        </p:txBody>
      </p:sp>
      <p:cxnSp>
        <p:nvCxnSpPr>
          <p:cNvPr id="6658" name="Google Shape;6658;p68"/>
          <p:cNvCxnSpPr>
            <a:stCxn id="6650" idx="0"/>
            <a:endCxn id="6652" idx="2"/>
          </p:cNvCxnSpPr>
          <p:nvPr/>
        </p:nvCxnSpPr>
        <p:spPr>
          <a:xfrm rot="-5400000">
            <a:off x="7849333" y="4251300"/>
            <a:ext cx="314400" cy="2536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9" name="Google Shape;6659;p68"/>
          <p:cNvCxnSpPr>
            <a:stCxn id="6650" idx="0"/>
            <a:endCxn id="6651" idx="2"/>
          </p:cNvCxnSpPr>
          <p:nvPr/>
        </p:nvCxnSpPr>
        <p:spPr>
          <a:xfrm rot="5400000" flipH="1">
            <a:off x="6533133" y="3188700"/>
            <a:ext cx="703600" cy="1989600"/>
          </a:xfrm>
          <a:prstGeom prst="curvedConnector3">
            <a:avLst>
              <a:gd name="adj1" fmla="val 139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0" name="Google Shape;6660;p68"/>
          <p:cNvCxnSpPr>
            <a:stCxn id="6650" idx="0"/>
            <a:endCxn id="6653" idx="2"/>
          </p:cNvCxnSpPr>
          <p:nvPr/>
        </p:nvCxnSpPr>
        <p:spPr>
          <a:xfrm rot="-5400000">
            <a:off x="8622133" y="3408500"/>
            <a:ext cx="384400" cy="18692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1" name="Google Shape;6661;p68"/>
          <p:cNvCxnSpPr>
            <a:stCxn id="6650" idx="0"/>
            <a:endCxn id="6655" idx="2"/>
          </p:cNvCxnSpPr>
          <p:nvPr/>
        </p:nvCxnSpPr>
        <p:spPr>
          <a:xfrm rot="5400000" flipH="1">
            <a:off x="7201333" y="3856900"/>
            <a:ext cx="294800" cy="1062000"/>
          </a:xfrm>
          <a:prstGeom prst="curved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2" name="Google Shape;6662;p68"/>
          <p:cNvCxnSpPr>
            <a:stCxn id="6652" idx="0"/>
            <a:endCxn id="6663" idx="2"/>
          </p:cNvCxnSpPr>
          <p:nvPr/>
        </p:nvCxnSpPr>
        <p:spPr>
          <a:xfrm rot="-5400000">
            <a:off x="8237744" y="3322951"/>
            <a:ext cx="267200" cy="476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4" name="Google Shape;6664;p68"/>
          <p:cNvCxnSpPr>
            <a:stCxn id="6653" idx="0"/>
            <a:endCxn id="6654" idx="2"/>
          </p:cNvCxnSpPr>
          <p:nvPr/>
        </p:nvCxnSpPr>
        <p:spPr>
          <a:xfrm rot="-5400000">
            <a:off x="9640811" y="3515568"/>
            <a:ext cx="216800" cy="8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5" name="Google Shape;6665;p68"/>
          <p:cNvCxnSpPr>
            <a:stCxn id="6655" idx="0"/>
            <a:endCxn id="6656" idx="2"/>
          </p:cNvCxnSpPr>
          <p:nvPr/>
        </p:nvCxnSpPr>
        <p:spPr>
          <a:xfrm rot="-5400000">
            <a:off x="6691217" y="3586584"/>
            <a:ext cx="254000" cy="8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6" name="Google Shape;6666;p68"/>
          <p:cNvCxnSpPr>
            <a:stCxn id="6651" idx="0"/>
            <a:endCxn id="6657" idx="2"/>
          </p:cNvCxnSpPr>
          <p:nvPr/>
        </p:nvCxnSpPr>
        <p:spPr>
          <a:xfrm rot="-5400000">
            <a:off x="6129584" y="1540417"/>
            <a:ext cx="1525200" cy="2004400"/>
          </a:xfrm>
          <a:prstGeom prst="curvedConnector3">
            <a:avLst>
              <a:gd name="adj1" fmla="val 765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7" name="Google Shape;6667;p68"/>
          <p:cNvCxnSpPr>
            <a:stCxn id="6654" idx="0"/>
            <a:endCxn id="6668" idx="2"/>
          </p:cNvCxnSpPr>
          <p:nvPr/>
        </p:nvCxnSpPr>
        <p:spPr>
          <a:xfrm rot="5400000" flipH="1">
            <a:off x="9382211" y="2514735"/>
            <a:ext cx="247600" cy="4856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9" name="Google Shape;6669;p68"/>
          <p:cNvCxnSpPr>
            <a:stCxn id="6656" idx="0"/>
            <a:endCxn id="6657" idx="2"/>
          </p:cNvCxnSpPr>
          <p:nvPr/>
        </p:nvCxnSpPr>
        <p:spPr>
          <a:xfrm rot="-5400000">
            <a:off x="6779217" y="1818784"/>
            <a:ext cx="1153600" cy="10764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68" name="Google Shape;6668;p68"/>
          <p:cNvSpPr/>
          <p:nvPr/>
        </p:nvSpPr>
        <p:spPr>
          <a:xfrm>
            <a:off x="8890411" y="2107496"/>
            <a:ext cx="745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1x3 conv.</a:t>
            </a:r>
            <a:endParaRPr sz="1335"/>
          </a:p>
        </p:txBody>
      </p:sp>
      <p:cxnSp>
        <p:nvCxnSpPr>
          <p:cNvPr id="6670" name="Google Shape;6670;p68"/>
          <p:cNvCxnSpPr>
            <a:stCxn id="6668" idx="0"/>
            <a:endCxn id="6657" idx="2"/>
          </p:cNvCxnSpPr>
          <p:nvPr/>
        </p:nvCxnSpPr>
        <p:spPr>
          <a:xfrm rot="5400000" flipH="1">
            <a:off x="8415011" y="1259296"/>
            <a:ext cx="327600" cy="1368800"/>
          </a:xfrm>
          <a:prstGeom prst="curved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1" name="Google Shape;6671;p68"/>
          <p:cNvSpPr/>
          <p:nvPr/>
        </p:nvSpPr>
        <p:spPr>
          <a:xfrm>
            <a:off x="9810244" y="2110824"/>
            <a:ext cx="745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3x1 conv.</a:t>
            </a:r>
            <a:endParaRPr sz="1335"/>
          </a:p>
        </p:txBody>
      </p:sp>
      <p:sp>
        <p:nvSpPr>
          <p:cNvPr id="6672" name="Google Shape;6672;p68"/>
          <p:cNvSpPr/>
          <p:nvPr/>
        </p:nvSpPr>
        <p:spPr>
          <a:xfrm>
            <a:off x="7341177" y="2912463"/>
            <a:ext cx="745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1x3 conv.</a:t>
            </a:r>
            <a:endParaRPr sz="1335"/>
          </a:p>
        </p:txBody>
      </p:sp>
      <p:sp>
        <p:nvSpPr>
          <p:cNvPr id="6663" name="Google Shape;6663;p68"/>
          <p:cNvSpPr/>
          <p:nvPr/>
        </p:nvSpPr>
        <p:spPr>
          <a:xfrm>
            <a:off x="8236616" y="2901020"/>
            <a:ext cx="7456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3x1 conv.</a:t>
            </a:r>
            <a:endParaRPr sz="1335"/>
          </a:p>
        </p:txBody>
      </p:sp>
      <p:cxnSp>
        <p:nvCxnSpPr>
          <p:cNvPr id="6673" name="Google Shape;6673;p68"/>
          <p:cNvCxnSpPr>
            <a:stCxn id="6652" idx="0"/>
            <a:endCxn id="6672" idx="2"/>
          </p:cNvCxnSpPr>
          <p:nvPr/>
        </p:nvCxnSpPr>
        <p:spPr>
          <a:xfrm rot="5400000" flipH="1">
            <a:off x="7795944" y="3357151"/>
            <a:ext cx="255600" cy="4192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4" name="Google Shape;6674;p68"/>
          <p:cNvCxnSpPr>
            <a:stCxn id="6672" idx="0"/>
          </p:cNvCxnSpPr>
          <p:nvPr/>
        </p:nvCxnSpPr>
        <p:spPr>
          <a:xfrm rot="-5400000">
            <a:off x="7283777" y="2301863"/>
            <a:ext cx="1040800" cy="180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5" name="Google Shape;6675;p68"/>
          <p:cNvCxnSpPr>
            <a:stCxn id="6663" idx="0"/>
            <a:endCxn id="6657" idx="2"/>
          </p:cNvCxnSpPr>
          <p:nvPr/>
        </p:nvCxnSpPr>
        <p:spPr>
          <a:xfrm rot="5400000" flipH="1">
            <a:off x="7691416" y="1983020"/>
            <a:ext cx="1120800" cy="715200"/>
          </a:xfrm>
          <a:prstGeom prst="curved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6" name="Google Shape;6676;p68"/>
          <p:cNvCxnSpPr>
            <a:stCxn id="6654" idx="0"/>
            <a:endCxn id="6671" idx="2"/>
          </p:cNvCxnSpPr>
          <p:nvPr/>
        </p:nvCxnSpPr>
        <p:spPr>
          <a:xfrm rot="-5400000">
            <a:off x="9844011" y="2542135"/>
            <a:ext cx="244000" cy="434400"/>
          </a:xfrm>
          <a:prstGeom prst="curved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7" name="Google Shape;6677;p68"/>
          <p:cNvCxnSpPr>
            <a:stCxn id="6671" idx="0"/>
            <a:endCxn id="6657" idx="2"/>
          </p:cNvCxnSpPr>
          <p:nvPr/>
        </p:nvCxnSpPr>
        <p:spPr>
          <a:xfrm rot="5400000" flipH="1">
            <a:off x="8873244" y="801024"/>
            <a:ext cx="330800" cy="2288800"/>
          </a:xfrm>
          <a:prstGeom prst="curvedConnector3">
            <a:avLst>
              <a:gd name="adj1" fmla="val 756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8" name="Google Shape;6678;p68"/>
          <p:cNvSpPr txBox="1"/>
          <p:nvPr/>
        </p:nvSpPr>
        <p:spPr>
          <a:xfrm>
            <a:off x="2938995" y="4988356"/>
            <a:ext cx="568400" cy="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 sz="2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GB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679" name="Google Shape;6679;p68"/>
          <p:cNvSpPr txBox="1"/>
          <p:nvPr/>
        </p:nvSpPr>
        <p:spPr>
          <a:xfrm>
            <a:off x="7695656" y="4970763"/>
            <a:ext cx="568400" cy="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 sz="2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</a:t>
            </a:r>
            <a:r>
              <a:rPr lang="en-GB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83" name="Shape 6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4" name="Google Shape;6684;p69"/>
          <p:cNvSpPr/>
          <p:nvPr/>
        </p:nvSpPr>
        <p:spPr>
          <a:xfrm>
            <a:off x="2119200" y="6134600"/>
            <a:ext cx="537600" cy="35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R1</a:t>
            </a:r>
            <a:endParaRPr sz="1335"/>
          </a:p>
        </p:txBody>
      </p:sp>
      <p:sp>
        <p:nvSpPr>
          <p:cNvPr id="6685" name="Google Shape;6685;p69"/>
          <p:cNvSpPr/>
          <p:nvPr/>
        </p:nvSpPr>
        <p:spPr>
          <a:xfrm>
            <a:off x="3102128" y="6134600"/>
            <a:ext cx="537600" cy="35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R2</a:t>
            </a:r>
            <a:endParaRPr sz="1335"/>
          </a:p>
        </p:txBody>
      </p:sp>
      <p:sp>
        <p:nvSpPr>
          <p:cNvPr id="6686" name="Google Shape;6686;p69"/>
          <p:cNvSpPr/>
          <p:nvPr/>
        </p:nvSpPr>
        <p:spPr>
          <a:xfrm>
            <a:off x="4085067" y="6134600"/>
            <a:ext cx="537600" cy="35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R3</a:t>
            </a:r>
            <a:endParaRPr sz="1335"/>
          </a:p>
        </p:txBody>
      </p:sp>
      <p:sp>
        <p:nvSpPr>
          <p:cNvPr id="6687" name="Google Shape;6687;p69"/>
          <p:cNvSpPr/>
          <p:nvPr/>
        </p:nvSpPr>
        <p:spPr>
          <a:xfrm>
            <a:off x="2792847" y="6241000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8" name="Google Shape;6688;p69"/>
          <p:cNvSpPr/>
          <p:nvPr/>
        </p:nvSpPr>
        <p:spPr>
          <a:xfrm>
            <a:off x="3791553" y="6241000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9" name="Google Shape;6689;p69"/>
          <p:cNvSpPr/>
          <p:nvPr/>
        </p:nvSpPr>
        <p:spPr>
          <a:xfrm>
            <a:off x="1838400" y="6241000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690" name="Google Shape;6690;p69"/>
          <p:cNvCxnSpPr>
            <a:stCxn id="6689" idx="0"/>
            <a:endCxn id="6687" idx="0"/>
          </p:cNvCxnSpPr>
          <p:nvPr/>
        </p:nvCxnSpPr>
        <p:spPr>
          <a:xfrm rot="-5400000" flipH="1">
            <a:off x="2383800" y="5764200"/>
            <a:ext cx="800" cy="954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1" name="Google Shape;6691;p69"/>
          <p:cNvCxnSpPr>
            <a:stCxn id="6687" idx="0"/>
            <a:endCxn id="6688" idx="0"/>
          </p:cNvCxnSpPr>
          <p:nvPr/>
        </p:nvCxnSpPr>
        <p:spPr>
          <a:xfrm rot="-5400000" flipH="1">
            <a:off x="3360447" y="5742000"/>
            <a:ext cx="800" cy="998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2" name="Google Shape;6692;p69"/>
          <p:cNvSpPr/>
          <p:nvPr/>
        </p:nvSpPr>
        <p:spPr>
          <a:xfrm>
            <a:off x="4802800" y="6241000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693" name="Google Shape;6693;p69"/>
          <p:cNvCxnSpPr>
            <a:stCxn id="6688" idx="0"/>
            <a:endCxn id="6692" idx="0"/>
          </p:cNvCxnSpPr>
          <p:nvPr/>
        </p:nvCxnSpPr>
        <p:spPr>
          <a:xfrm rot="-5400000" flipH="1">
            <a:off x="4365353" y="5735800"/>
            <a:ext cx="800" cy="10112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4" name="Google Shape;6694;p69"/>
          <p:cNvCxnSpPr>
            <a:stCxn id="6689" idx="6"/>
            <a:endCxn id="6684" idx="1"/>
          </p:cNvCxnSpPr>
          <p:nvPr/>
        </p:nvCxnSpPr>
        <p:spPr>
          <a:xfrm>
            <a:off x="1975600" y="6309600"/>
            <a:ext cx="1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5" name="Google Shape;6695;p69"/>
          <p:cNvCxnSpPr>
            <a:stCxn id="6684" idx="3"/>
            <a:endCxn id="6687" idx="2"/>
          </p:cNvCxnSpPr>
          <p:nvPr/>
        </p:nvCxnSpPr>
        <p:spPr>
          <a:xfrm>
            <a:off x="2656800" y="6309600"/>
            <a:ext cx="13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6" name="Google Shape;6696;p69"/>
          <p:cNvCxnSpPr>
            <a:stCxn id="6687" idx="6"/>
            <a:endCxn id="6685" idx="1"/>
          </p:cNvCxnSpPr>
          <p:nvPr/>
        </p:nvCxnSpPr>
        <p:spPr>
          <a:xfrm>
            <a:off x="2930047" y="6309600"/>
            <a:ext cx="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7" name="Google Shape;6697;p69"/>
          <p:cNvCxnSpPr>
            <a:stCxn id="6685" idx="3"/>
            <a:endCxn id="6688" idx="2"/>
          </p:cNvCxnSpPr>
          <p:nvPr/>
        </p:nvCxnSpPr>
        <p:spPr>
          <a:xfrm>
            <a:off x="3639728" y="6309600"/>
            <a:ext cx="15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8" name="Google Shape;6698;p69"/>
          <p:cNvCxnSpPr>
            <a:stCxn id="6688" idx="6"/>
            <a:endCxn id="6686" idx="1"/>
          </p:cNvCxnSpPr>
          <p:nvPr/>
        </p:nvCxnSpPr>
        <p:spPr>
          <a:xfrm>
            <a:off x="3928753" y="6309600"/>
            <a:ext cx="15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9" name="Google Shape;6699;p69"/>
          <p:cNvCxnSpPr>
            <a:stCxn id="6686" idx="3"/>
            <a:endCxn id="6692" idx="2"/>
          </p:cNvCxnSpPr>
          <p:nvPr/>
        </p:nvCxnSpPr>
        <p:spPr>
          <a:xfrm>
            <a:off x="4622667" y="6309600"/>
            <a:ext cx="1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0" name="Google Shape;6700;p69"/>
          <p:cNvCxnSpPr>
            <a:stCxn id="6692" idx="6"/>
          </p:cNvCxnSpPr>
          <p:nvPr/>
        </p:nvCxnSpPr>
        <p:spPr>
          <a:xfrm rot="10800000" flipH="1">
            <a:off x="4940000" y="6299200"/>
            <a:ext cx="336800" cy="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1" name="Google Shape;6701;p69"/>
          <p:cNvSpPr/>
          <p:nvPr/>
        </p:nvSpPr>
        <p:spPr>
          <a:xfrm>
            <a:off x="6435067" y="6134600"/>
            <a:ext cx="537600" cy="35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R1</a:t>
            </a:r>
            <a:endParaRPr sz="1335"/>
          </a:p>
        </p:txBody>
      </p:sp>
      <p:sp>
        <p:nvSpPr>
          <p:cNvPr id="6702" name="Google Shape;6702;p69"/>
          <p:cNvSpPr/>
          <p:nvPr/>
        </p:nvSpPr>
        <p:spPr>
          <a:xfrm>
            <a:off x="7417995" y="6134600"/>
            <a:ext cx="537600" cy="35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R2</a:t>
            </a:r>
            <a:endParaRPr sz="1335"/>
          </a:p>
        </p:txBody>
      </p:sp>
      <p:sp>
        <p:nvSpPr>
          <p:cNvPr id="6703" name="Google Shape;6703;p69"/>
          <p:cNvSpPr/>
          <p:nvPr/>
        </p:nvSpPr>
        <p:spPr>
          <a:xfrm>
            <a:off x="8400933" y="6134600"/>
            <a:ext cx="537600" cy="35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R3</a:t>
            </a:r>
            <a:endParaRPr sz="1335"/>
          </a:p>
        </p:txBody>
      </p:sp>
      <p:sp>
        <p:nvSpPr>
          <p:cNvPr id="6704" name="Google Shape;6704;p69"/>
          <p:cNvSpPr/>
          <p:nvPr/>
        </p:nvSpPr>
        <p:spPr>
          <a:xfrm>
            <a:off x="7108713" y="6241000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05" name="Google Shape;6705;p69"/>
          <p:cNvSpPr/>
          <p:nvPr/>
        </p:nvSpPr>
        <p:spPr>
          <a:xfrm>
            <a:off x="8107420" y="6241000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06" name="Google Shape;6706;p69"/>
          <p:cNvSpPr/>
          <p:nvPr/>
        </p:nvSpPr>
        <p:spPr>
          <a:xfrm>
            <a:off x="6154267" y="6241000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707" name="Google Shape;6707;p69"/>
          <p:cNvCxnSpPr>
            <a:stCxn id="6706" idx="0"/>
            <a:endCxn id="6704" idx="0"/>
          </p:cNvCxnSpPr>
          <p:nvPr/>
        </p:nvCxnSpPr>
        <p:spPr>
          <a:xfrm rot="-5400000" flipH="1">
            <a:off x="6699667" y="5764200"/>
            <a:ext cx="800" cy="954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8" name="Google Shape;6708;p69"/>
          <p:cNvCxnSpPr>
            <a:stCxn id="6704" idx="0"/>
            <a:endCxn id="6705" idx="0"/>
          </p:cNvCxnSpPr>
          <p:nvPr/>
        </p:nvCxnSpPr>
        <p:spPr>
          <a:xfrm rot="-5400000" flipH="1">
            <a:off x="7676313" y="5742000"/>
            <a:ext cx="800" cy="998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09" name="Google Shape;6709;p69"/>
          <p:cNvSpPr/>
          <p:nvPr/>
        </p:nvSpPr>
        <p:spPr>
          <a:xfrm>
            <a:off x="9118667" y="6241000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710" name="Google Shape;6710;p69"/>
          <p:cNvCxnSpPr>
            <a:stCxn id="6705" idx="0"/>
            <a:endCxn id="6709" idx="0"/>
          </p:cNvCxnSpPr>
          <p:nvPr/>
        </p:nvCxnSpPr>
        <p:spPr>
          <a:xfrm rot="-5400000" flipH="1">
            <a:off x="8681220" y="5735800"/>
            <a:ext cx="800" cy="10112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1" name="Google Shape;6711;p69"/>
          <p:cNvCxnSpPr>
            <a:stCxn id="6706" idx="6"/>
            <a:endCxn id="6701" idx="1"/>
          </p:cNvCxnSpPr>
          <p:nvPr/>
        </p:nvCxnSpPr>
        <p:spPr>
          <a:xfrm>
            <a:off x="6291467" y="6309600"/>
            <a:ext cx="1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2" name="Google Shape;6712;p69"/>
          <p:cNvCxnSpPr>
            <a:stCxn id="6701" idx="3"/>
            <a:endCxn id="6704" idx="2"/>
          </p:cNvCxnSpPr>
          <p:nvPr/>
        </p:nvCxnSpPr>
        <p:spPr>
          <a:xfrm>
            <a:off x="6972667" y="6309600"/>
            <a:ext cx="13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3" name="Google Shape;6713;p69"/>
          <p:cNvCxnSpPr>
            <a:stCxn id="6704" idx="6"/>
            <a:endCxn id="6702" idx="1"/>
          </p:cNvCxnSpPr>
          <p:nvPr/>
        </p:nvCxnSpPr>
        <p:spPr>
          <a:xfrm>
            <a:off x="7245913" y="6309600"/>
            <a:ext cx="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4" name="Google Shape;6714;p69"/>
          <p:cNvCxnSpPr>
            <a:stCxn id="6702" idx="3"/>
            <a:endCxn id="6705" idx="2"/>
          </p:cNvCxnSpPr>
          <p:nvPr/>
        </p:nvCxnSpPr>
        <p:spPr>
          <a:xfrm>
            <a:off x="7955595" y="6309600"/>
            <a:ext cx="15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5" name="Google Shape;6715;p69"/>
          <p:cNvCxnSpPr>
            <a:stCxn id="6705" idx="6"/>
            <a:endCxn id="6703" idx="1"/>
          </p:cNvCxnSpPr>
          <p:nvPr/>
        </p:nvCxnSpPr>
        <p:spPr>
          <a:xfrm>
            <a:off x="8244620" y="6309600"/>
            <a:ext cx="15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6" name="Google Shape;6716;p69"/>
          <p:cNvCxnSpPr>
            <a:stCxn id="6703" idx="3"/>
            <a:endCxn id="6709" idx="2"/>
          </p:cNvCxnSpPr>
          <p:nvPr/>
        </p:nvCxnSpPr>
        <p:spPr>
          <a:xfrm>
            <a:off x="8938533" y="6309600"/>
            <a:ext cx="1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7" name="Google Shape;6717;p69"/>
          <p:cNvCxnSpPr>
            <a:stCxn id="6709" idx="6"/>
          </p:cNvCxnSpPr>
          <p:nvPr/>
        </p:nvCxnSpPr>
        <p:spPr>
          <a:xfrm rot="10800000" flipH="1">
            <a:off x="9255867" y="6299200"/>
            <a:ext cx="336800" cy="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8" name="Google Shape;6718;p69"/>
          <p:cNvSpPr/>
          <p:nvPr/>
        </p:nvSpPr>
        <p:spPr>
          <a:xfrm>
            <a:off x="6435067" y="5505700"/>
            <a:ext cx="537600" cy="35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R1</a:t>
            </a:r>
            <a:endParaRPr sz="1335"/>
          </a:p>
        </p:txBody>
      </p:sp>
      <p:sp>
        <p:nvSpPr>
          <p:cNvPr id="6719" name="Google Shape;6719;p69"/>
          <p:cNvSpPr/>
          <p:nvPr/>
        </p:nvSpPr>
        <p:spPr>
          <a:xfrm>
            <a:off x="7108713" y="5612100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720" name="Google Shape;6720;p69"/>
          <p:cNvCxnSpPr>
            <a:stCxn id="6718" idx="3"/>
            <a:endCxn id="6719" idx="2"/>
          </p:cNvCxnSpPr>
          <p:nvPr/>
        </p:nvCxnSpPr>
        <p:spPr>
          <a:xfrm>
            <a:off x="6972667" y="5680700"/>
            <a:ext cx="13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1" name="Google Shape;6721;p69"/>
          <p:cNvSpPr/>
          <p:nvPr/>
        </p:nvSpPr>
        <p:spPr>
          <a:xfrm>
            <a:off x="6435067" y="4940673"/>
            <a:ext cx="537600" cy="35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R1</a:t>
            </a:r>
            <a:endParaRPr sz="1335"/>
          </a:p>
        </p:txBody>
      </p:sp>
      <p:sp>
        <p:nvSpPr>
          <p:cNvPr id="6722" name="Google Shape;6722;p69"/>
          <p:cNvSpPr/>
          <p:nvPr/>
        </p:nvSpPr>
        <p:spPr>
          <a:xfrm>
            <a:off x="7108713" y="5047073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723" name="Google Shape;6723;p69"/>
          <p:cNvCxnSpPr>
            <a:stCxn id="6721" idx="3"/>
            <a:endCxn id="6722" idx="2"/>
          </p:cNvCxnSpPr>
          <p:nvPr/>
        </p:nvCxnSpPr>
        <p:spPr>
          <a:xfrm>
            <a:off x="6972667" y="5115673"/>
            <a:ext cx="13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4" name="Google Shape;6724;p69"/>
          <p:cNvSpPr/>
          <p:nvPr/>
        </p:nvSpPr>
        <p:spPr>
          <a:xfrm>
            <a:off x="6435051" y="4286224"/>
            <a:ext cx="537600" cy="35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R1</a:t>
            </a:r>
            <a:endParaRPr sz="1335"/>
          </a:p>
        </p:txBody>
      </p:sp>
      <p:sp>
        <p:nvSpPr>
          <p:cNvPr id="6725" name="Google Shape;6725;p69"/>
          <p:cNvSpPr/>
          <p:nvPr/>
        </p:nvSpPr>
        <p:spPr>
          <a:xfrm>
            <a:off x="7108697" y="4392624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726" name="Google Shape;6726;p69"/>
          <p:cNvCxnSpPr>
            <a:stCxn id="6724" idx="3"/>
            <a:endCxn id="6725" idx="2"/>
          </p:cNvCxnSpPr>
          <p:nvPr/>
        </p:nvCxnSpPr>
        <p:spPr>
          <a:xfrm>
            <a:off x="6972651" y="4461224"/>
            <a:ext cx="13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7" name="Google Shape;6727;p69"/>
          <p:cNvCxnSpPr>
            <a:endCxn id="6719" idx="0"/>
          </p:cNvCxnSpPr>
          <p:nvPr/>
        </p:nvCxnSpPr>
        <p:spPr>
          <a:xfrm rot="10800000" flipH="1">
            <a:off x="6220113" y="5612100"/>
            <a:ext cx="957200" cy="636000"/>
          </a:xfrm>
          <a:prstGeom prst="bentConnector4">
            <a:avLst>
              <a:gd name="adj1" fmla="val 444"/>
              <a:gd name="adj2" fmla="val 1365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8" name="Google Shape;6728;p69"/>
          <p:cNvCxnSpPr>
            <a:stCxn id="6706" idx="0"/>
            <a:endCxn id="6722" idx="0"/>
          </p:cNvCxnSpPr>
          <p:nvPr/>
        </p:nvCxnSpPr>
        <p:spPr>
          <a:xfrm rot="-5400000">
            <a:off x="6103067" y="5166800"/>
            <a:ext cx="1194000" cy="954400"/>
          </a:xfrm>
          <a:prstGeom prst="bentConnector3">
            <a:avLst>
              <a:gd name="adj1" fmla="val 1265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9" name="Google Shape;6729;p69"/>
          <p:cNvCxnSpPr>
            <a:stCxn id="6706" idx="0"/>
            <a:endCxn id="6725" idx="0"/>
          </p:cNvCxnSpPr>
          <p:nvPr/>
        </p:nvCxnSpPr>
        <p:spPr>
          <a:xfrm rot="-5400000">
            <a:off x="5775867" y="4839600"/>
            <a:ext cx="1848400" cy="954400"/>
          </a:xfrm>
          <a:prstGeom prst="bentConnector3">
            <a:avLst>
              <a:gd name="adj1" fmla="val 1171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0" name="Google Shape;6730;p69"/>
          <p:cNvSpPr/>
          <p:nvPr/>
        </p:nvSpPr>
        <p:spPr>
          <a:xfrm>
            <a:off x="7417995" y="4940667"/>
            <a:ext cx="537600" cy="35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R2</a:t>
            </a:r>
            <a:endParaRPr sz="1335"/>
          </a:p>
        </p:txBody>
      </p:sp>
      <p:sp>
        <p:nvSpPr>
          <p:cNvPr id="6731" name="Google Shape;6731;p69"/>
          <p:cNvSpPr/>
          <p:nvPr/>
        </p:nvSpPr>
        <p:spPr>
          <a:xfrm>
            <a:off x="8107420" y="5047067"/>
            <a:ext cx="137200" cy="137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732" name="Google Shape;6732;p69"/>
          <p:cNvCxnSpPr>
            <a:stCxn id="6719" idx="6"/>
            <a:endCxn id="6705" idx="0"/>
          </p:cNvCxnSpPr>
          <p:nvPr/>
        </p:nvCxnSpPr>
        <p:spPr>
          <a:xfrm>
            <a:off x="7245913" y="5680700"/>
            <a:ext cx="930000" cy="560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3" name="Google Shape;6733;p69"/>
          <p:cNvCxnSpPr>
            <a:stCxn id="6722" idx="6"/>
            <a:endCxn id="6730" idx="1"/>
          </p:cNvCxnSpPr>
          <p:nvPr/>
        </p:nvCxnSpPr>
        <p:spPr>
          <a:xfrm>
            <a:off x="7245913" y="5115673"/>
            <a:ext cx="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4" name="Google Shape;6734;p69"/>
          <p:cNvCxnSpPr>
            <a:stCxn id="6730" idx="3"/>
            <a:endCxn id="6731" idx="2"/>
          </p:cNvCxnSpPr>
          <p:nvPr/>
        </p:nvCxnSpPr>
        <p:spPr>
          <a:xfrm>
            <a:off x="7955595" y="5115667"/>
            <a:ext cx="15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5" name="Google Shape;6735;p69"/>
          <p:cNvCxnSpPr>
            <a:stCxn id="6725" idx="6"/>
            <a:endCxn id="6731" idx="0"/>
          </p:cNvCxnSpPr>
          <p:nvPr/>
        </p:nvCxnSpPr>
        <p:spPr>
          <a:xfrm>
            <a:off x="7245897" y="4461224"/>
            <a:ext cx="930000" cy="586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6" name="Google Shape;6736;p69"/>
          <p:cNvCxnSpPr>
            <a:stCxn id="6731" idx="6"/>
            <a:endCxn id="6709" idx="0"/>
          </p:cNvCxnSpPr>
          <p:nvPr/>
        </p:nvCxnSpPr>
        <p:spPr>
          <a:xfrm>
            <a:off x="8244620" y="5115667"/>
            <a:ext cx="942800" cy="1125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7" name="Google Shape;6737;p69"/>
          <p:cNvCxnSpPr>
            <a:stCxn id="6706" idx="0"/>
            <a:endCxn id="6718" idx="1"/>
          </p:cNvCxnSpPr>
          <p:nvPr/>
        </p:nvCxnSpPr>
        <p:spPr>
          <a:xfrm rot="-5400000">
            <a:off x="6048867" y="5854600"/>
            <a:ext cx="560400" cy="212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8" name="Google Shape;6738;p69"/>
          <p:cNvCxnSpPr>
            <a:stCxn id="6706" idx="0"/>
            <a:endCxn id="6721" idx="1"/>
          </p:cNvCxnSpPr>
          <p:nvPr/>
        </p:nvCxnSpPr>
        <p:spPr>
          <a:xfrm rot="-5400000">
            <a:off x="5766467" y="5572200"/>
            <a:ext cx="1125200" cy="212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9" name="Google Shape;6739;p69"/>
          <p:cNvCxnSpPr>
            <a:stCxn id="6706" idx="0"/>
            <a:endCxn id="6724" idx="1"/>
          </p:cNvCxnSpPr>
          <p:nvPr/>
        </p:nvCxnSpPr>
        <p:spPr>
          <a:xfrm rot="-5400000">
            <a:off x="5439067" y="5245200"/>
            <a:ext cx="1779600" cy="212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0" name="Google Shape;6740;p69"/>
          <p:cNvSpPr/>
          <p:nvPr/>
        </p:nvSpPr>
        <p:spPr>
          <a:xfrm>
            <a:off x="2400165" y="1436656"/>
            <a:ext cx="14672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Stacked layers</a:t>
            </a:r>
            <a:endParaRPr sz="1335"/>
          </a:p>
        </p:txBody>
      </p:sp>
      <p:cxnSp>
        <p:nvCxnSpPr>
          <p:cNvPr id="6741" name="Google Shape;6741;p69"/>
          <p:cNvCxnSpPr>
            <a:endCxn id="6740" idx="0"/>
          </p:cNvCxnSpPr>
          <p:nvPr/>
        </p:nvCxnSpPr>
        <p:spPr>
          <a:xfrm>
            <a:off x="3133765" y="961856"/>
            <a:ext cx="0" cy="47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42" name="Google Shape;6742;p69"/>
          <p:cNvSpPr/>
          <p:nvPr/>
        </p:nvSpPr>
        <p:spPr>
          <a:xfrm>
            <a:off x="2360751" y="435389"/>
            <a:ext cx="1546000" cy="5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Previous input</a:t>
            </a:r>
            <a:endParaRPr sz="1335"/>
          </a:p>
        </p:txBody>
      </p:sp>
      <p:sp>
        <p:nvSpPr>
          <p:cNvPr id="6743" name="Google Shape;6743;p69"/>
          <p:cNvSpPr txBox="1"/>
          <p:nvPr/>
        </p:nvSpPr>
        <p:spPr>
          <a:xfrm>
            <a:off x="2805427" y="899456"/>
            <a:ext cx="274800" cy="6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x</a:t>
            </a:r>
            <a:endParaRPr sz="1600"/>
          </a:p>
        </p:txBody>
      </p:sp>
      <p:sp>
        <p:nvSpPr>
          <p:cNvPr id="6744" name="Google Shape;6744;p69"/>
          <p:cNvSpPr txBox="1"/>
          <p:nvPr/>
        </p:nvSpPr>
        <p:spPr>
          <a:xfrm>
            <a:off x="1832149" y="1427077"/>
            <a:ext cx="11996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F(x)</a:t>
            </a:r>
            <a:endParaRPr sz="1600"/>
          </a:p>
        </p:txBody>
      </p:sp>
      <p:cxnSp>
        <p:nvCxnSpPr>
          <p:cNvPr id="6745" name="Google Shape;6745;p69"/>
          <p:cNvCxnSpPr/>
          <p:nvPr/>
        </p:nvCxnSpPr>
        <p:spPr>
          <a:xfrm>
            <a:off x="3133751" y="1968011"/>
            <a:ext cx="0" cy="47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46" name="Google Shape;6746;p69"/>
          <p:cNvSpPr txBox="1"/>
          <p:nvPr/>
        </p:nvSpPr>
        <p:spPr>
          <a:xfrm>
            <a:off x="2533949" y="2336311"/>
            <a:ext cx="11996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y=F(x)</a:t>
            </a:r>
            <a:endParaRPr sz="1600"/>
          </a:p>
        </p:txBody>
      </p:sp>
      <p:sp>
        <p:nvSpPr>
          <p:cNvPr id="6747" name="Google Shape;6747;p69"/>
          <p:cNvSpPr/>
          <p:nvPr/>
        </p:nvSpPr>
        <p:spPr>
          <a:xfrm>
            <a:off x="5972987" y="1422467"/>
            <a:ext cx="1467200" cy="52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Stacked layers</a:t>
            </a:r>
            <a:endParaRPr sz="1335"/>
          </a:p>
        </p:txBody>
      </p:sp>
      <p:cxnSp>
        <p:nvCxnSpPr>
          <p:cNvPr id="6748" name="Google Shape;6748;p69"/>
          <p:cNvCxnSpPr>
            <a:endCxn id="6747" idx="0"/>
          </p:cNvCxnSpPr>
          <p:nvPr/>
        </p:nvCxnSpPr>
        <p:spPr>
          <a:xfrm>
            <a:off x="6706587" y="947667"/>
            <a:ext cx="0" cy="47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49" name="Google Shape;6749;p69"/>
          <p:cNvSpPr/>
          <p:nvPr/>
        </p:nvSpPr>
        <p:spPr>
          <a:xfrm>
            <a:off x="5933572" y="421200"/>
            <a:ext cx="1546000" cy="5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Previous input</a:t>
            </a:r>
            <a:endParaRPr sz="1335"/>
          </a:p>
        </p:txBody>
      </p:sp>
      <p:sp>
        <p:nvSpPr>
          <p:cNvPr id="6750" name="Google Shape;6750;p69"/>
          <p:cNvSpPr txBox="1"/>
          <p:nvPr/>
        </p:nvSpPr>
        <p:spPr>
          <a:xfrm>
            <a:off x="6378249" y="904889"/>
            <a:ext cx="274800" cy="6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x</a:t>
            </a:r>
            <a:endParaRPr sz="1600"/>
          </a:p>
        </p:txBody>
      </p:sp>
      <p:sp>
        <p:nvSpPr>
          <p:cNvPr id="6751" name="Google Shape;6751;p69"/>
          <p:cNvSpPr txBox="1"/>
          <p:nvPr/>
        </p:nvSpPr>
        <p:spPr>
          <a:xfrm>
            <a:off x="5404972" y="1412889"/>
            <a:ext cx="11996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F(x)</a:t>
            </a:r>
            <a:endParaRPr sz="1600"/>
          </a:p>
        </p:txBody>
      </p:sp>
      <p:cxnSp>
        <p:nvCxnSpPr>
          <p:cNvPr id="6752" name="Google Shape;6752;p69"/>
          <p:cNvCxnSpPr/>
          <p:nvPr/>
        </p:nvCxnSpPr>
        <p:spPr>
          <a:xfrm flipH="1">
            <a:off x="6704972" y="1953823"/>
            <a:ext cx="1600" cy="2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53" name="Google Shape;6753;p69"/>
          <p:cNvSpPr txBox="1"/>
          <p:nvPr/>
        </p:nvSpPr>
        <p:spPr>
          <a:xfrm>
            <a:off x="6106772" y="2659200"/>
            <a:ext cx="11996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y=F(x)+x</a:t>
            </a:r>
            <a:endParaRPr sz="1600"/>
          </a:p>
        </p:txBody>
      </p:sp>
      <p:sp>
        <p:nvSpPr>
          <p:cNvPr id="6754" name="Google Shape;6754;p69"/>
          <p:cNvSpPr/>
          <p:nvPr/>
        </p:nvSpPr>
        <p:spPr>
          <a:xfrm>
            <a:off x="6546084" y="2169467"/>
            <a:ext cx="336000" cy="336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755" name="Google Shape;6755;p69"/>
          <p:cNvCxnSpPr/>
          <p:nvPr/>
        </p:nvCxnSpPr>
        <p:spPr>
          <a:xfrm>
            <a:off x="6724651" y="1151733"/>
            <a:ext cx="11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6" name="Google Shape;6756;p69"/>
          <p:cNvCxnSpPr/>
          <p:nvPr/>
        </p:nvCxnSpPr>
        <p:spPr>
          <a:xfrm>
            <a:off x="7882372" y="1141911"/>
            <a:ext cx="0" cy="12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7" name="Google Shape;6757;p69"/>
          <p:cNvCxnSpPr/>
          <p:nvPr/>
        </p:nvCxnSpPr>
        <p:spPr>
          <a:xfrm>
            <a:off x="6882084" y="2346267"/>
            <a:ext cx="100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58" name="Google Shape;6758;p69"/>
          <p:cNvSpPr txBox="1"/>
          <p:nvPr/>
        </p:nvSpPr>
        <p:spPr>
          <a:xfrm>
            <a:off x="7806856" y="1443333"/>
            <a:ext cx="2567600" cy="6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x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identity</a:t>
            </a:r>
            <a:endParaRPr sz="1600"/>
          </a:p>
        </p:txBody>
      </p:sp>
      <p:cxnSp>
        <p:nvCxnSpPr>
          <p:cNvPr id="6759" name="Google Shape;6759;p69"/>
          <p:cNvCxnSpPr>
            <a:stCxn id="6754" idx="4"/>
          </p:cNvCxnSpPr>
          <p:nvPr/>
        </p:nvCxnSpPr>
        <p:spPr>
          <a:xfrm>
            <a:off x="6714084" y="2505467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0" name="Google Shape;6760;p69"/>
          <p:cNvSpPr txBox="1"/>
          <p:nvPr/>
        </p:nvSpPr>
        <p:spPr>
          <a:xfrm>
            <a:off x="6335668" y="2092973"/>
            <a:ext cx="7656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+</a:t>
            </a:r>
            <a:endParaRPr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64" name="Shape 6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5" name="Google Shape;6765;p70"/>
          <p:cNvSpPr/>
          <p:nvPr/>
        </p:nvSpPr>
        <p:spPr>
          <a:xfrm rot="5400000">
            <a:off x="602767" y="3269773"/>
            <a:ext cx="1112400" cy="36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</a:t>
            </a:r>
            <a:endParaRPr sz="1600"/>
          </a:p>
        </p:txBody>
      </p:sp>
      <p:sp>
        <p:nvSpPr>
          <p:cNvPr id="6766" name="Google Shape;6766;p70"/>
          <p:cNvSpPr/>
          <p:nvPr/>
        </p:nvSpPr>
        <p:spPr>
          <a:xfrm rot="5400000">
            <a:off x="1089233" y="3271107"/>
            <a:ext cx="1112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</a:t>
            </a:r>
            <a:endParaRPr sz="1600"/>
          </a:p>
        </p:txBody>
      </p:sp>
      <p:sp>
        <p:nvSpPr>
          <p:cNvPr id="6767" name="Google Shape;6767;p70"/>
          <p:cNvSpPr/>
          <p:nvPr/>
        </p:nvSpPr>
        <p:spPr>
          <a:xfrm rot="5400000">
            <a:off x="4148928" y="3259207"/>
            <a:ext cx="1112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Avg-Pool</a:t>
            </a:r>
            <a:endParaRPr sz="1600"/>
          </a:p>
        </p:txBody>
      </p:sp>
      <p:cxnSp>
        <p:nvCxnSpPr>
          <p:cNvPr id="6768" name="Google Shape;6768;p70"/>
          <p:cNvCxnSpPr>
            <a:stCxn id="6765" idx="0"/>
            <a:endCxn id="6766" idx="2"/>
          </p:cNvCxnSpPr>
          <p:nvPr/>
        </p:nvCxnSpPr>
        <p:spPr>
          <a:xfrm>
            <a:off x="1342367" y="3453173"/>
            <a:ext cx="119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9" name="Google Shape;6769;p70"/>
          <p:cNvCxnSpPr>
            <a:stCxn id="6767" idx="0"/>
            <a:endCxn id="6767" idx="0"/>
          </p:cNvCxnSpPr>
          <p:nvPr/>
        </p:nvCxnSpPr>
        <p:spPr>
          <a:xfrm>
            <a:off x="4888528" y="34426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0" name="Google Shape;6770;p70"/>
          <p:cNvCxnSpPr>
            <a:stCxn id="6767" idx="0"/>
            <a:endCxn id="6767" idx="0"/>
          </p:cNvCxnSpPr>
          <p:nvPr/>
        </p:nvCxnSpPr>
        <p:spPr>
          <a:xfrm>
            <a:off x="4888528" y="34426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1" name="Google Shape;6771;p70"/>
          <p:cNvCxnSpPr>
            <a:stCxn id="6767" idx="0"/>
            <a:endCxn id="6767" idx="0"/>
          </p:cNvCxnSpPr>
          <p:nvPr/>
        </p:nvCxnSpPr>
        <p:spPr>
          <a:xfrm>
            <a:off x="4888528" y="344260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2" name="Google Shape;6772;p70"/>
          <p:cNvCxnSpPr/>
          <p:nvPr/>
        </p:nvCxnSpPr>
        <p:spPr>
          <a:xfrm>
            <a:off x="4172367" y="341337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3" name="Google Shape;6773;p70"/>
          <p:cNvCxnSpPr/>
          <p:nvPr/>
        </p:nvCxnSpPr>
        <p:spPr>
          <a:xfrm>
            <a:off x="4172367" y="341337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4" name="Google Shape;6774;p70"/>
          <p:cNvCxnSpPr>
            <a:stCxn id="6767" idx="2"/>
          </p:cNvCxnSpPr>
          <p:nvPr/>
        </p:nvCxnSpPr>
        <p:spPr>
          <a:xfrm rot="10800000">
            <a:off x="4431728" y="3442607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5" name="Google Shape;6775;p70"/>
          <p:cNvCxnSpPr>
            <a:endCxn id="6766" idx="0"/>
          </p:cNvCxnSpPr>
          <p:nvPr/>
        </p:nvCxnSpPr>
        <p:spPr>
          <a:xfrm rot="10800000">
            <a:off x="1828833" y="3454507"/>
            <a:ext cx="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6" name="Google Shape;6776;p70"/>
          <p:cNvCxnSpPr/>
          <p:nvPr/>
        </p:nvCxnSpPr>
        <p:spPr>
          <a:xfrm>
            <a:off x="4375567" y="361657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7" name="Google Shape;6777;p70"/>
          <p:cNvCxnSpPr/>
          <p:nvPr/>
        </p:nvCxnSpPr>
        <p:spPr>
          <a:xfrm>
            <a:off x="4375567" y="361657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8" name="Google Shape;6778;p70"/>
          <p:cNvSpPr/>
          <p:nvPr/>
        </p:nvSpPr>
        <p:spPr>
          <a:xfrm>
            <a:off x="4999963" y="2886400"/>
            <a:ext cx="2016000" cy="11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Dense Block 2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779" name="Google Shape;6779;p70"/>
          <p:cNvSpPr/>
          <p:nvPr/>
        </p:nvSpPr>
        <p:spPr>
          <a:xfrm>
            <a:off x="5100311" y="3290103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0" name="Google Shape;6780;p70"/>
          <p:cNvSpPr/>
          <p:nvPr/>
        </p:nvSpPr>
        <p:spPr>
          <a:xfrm>
            <a:off x="5522375" y="3291447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1" name="Google Shape;6781;p70"/>
          <p:cNvSpPr/>
          <p:nvPr/>
        </p:nvSpPr>
        <p:spPr>
          <a:xfrm>
            <a:off x="5944437" y="3291447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2" name="Google Shape;6782;p70"/>
          <p:cNvSpPr/>
          <p:nvPr/>
        </p:nvSpPr>
        <p:spPr>
          <a:xfrm>
            <a:off x="6366501" y="3291447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3" name="Google Shape;6783;p70"/>
          <p:cNvSpPr/>
          <p:nvPr/>
        </p:nvSpPr>
        <p:spPr>
          <a:xfrm>
            <a:off x="6788565" y="3291447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784" name="Google Shape;6784;p70"/>
          <p:cNvCxnSpPr>
            <a:stCxn id="6779" idx="6"/>
            <a:endCxn id="6780" idx="2"/>
          </p:cNvCxnSpPr>
          <p:nvPr/>
        </p:nvCxnSpPr>
        <p:spPr>
          <a:xfrm>
            <a:off x="5225911" y="3352903"/>
            <a:ext cx="2964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85" name="Google Shape;6785;p70"/>
          <p:cNvCxnSpPr>
            <a:stCxn id="6780" idx="6"/>
            <a:endCxn id="6781" idx="2"/>
          </p:cNvCxnSpPr>
          <p:nvPr/>
        </p:nvCxnSpPr>
        <p:spPr>
          <a:xfrm>
            <a:off x="5647975" y="3354247"/>
            <a:ext cx="2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86" name="Google Shape;6786;p70"/>
          <p:cNvCxnSpPr>
            <a:stCxn id="6781" idx="6"/>
            <a:endCxn id="6782" idx="2"/>
          </p:cNvCxnSpPr>
          <p:nvPr/>
        </p:nvCxnSpPr>
        <p:spPr>
          <a:xfrm>
            <a:off x="6070037" y="3354247"/>
            <a:ext cx="2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87" name="Google Shape;6787;p70"/>
          <p:cNvCxnSpPr>
            <a:stCxn id="6782" idx="6"/>
            <a:endCxn id="6783" idx="2"/>
          </p:cNvCxnSpPr>
          <p:nvPr/>
        </p:nvCxnSpPr>
        <p:spPr>
          <a:xfrm>
            <a:off x="6492101" y="3354247"/>
            <a:ext cx="2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88" name="Google Shape;6788;p70"/>
          <p:cNvCxnSpPr>
            <a:stCxn id="6779" idx="4"/>
            <a:endCxn id="6781" idx="2"/>
          </p:cNvCxnSpPr>
          <p:nvPr/>
        </p:nvCxnSpPr>
        <p:spPr>
          <a:xfrm rot="-5400000">
            <a:off x="5522911" y="2994303"/>
            <a:ext cx="61600" cy="781200"/>
          </a:xfrm>
          <a:prstGeom prst="curvedConnector4">
            <a:avLst>
              <a:gd name="adj1" fmla="val -334140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89" name="Google Shape;6789;p70"/>
          <p:cNvCxnSpPr>
            <a:stCxn id="6779" idx="4"/>
            <a:endCxn id="6782" idx="2"/>
          </p:cNvCxnSpPr>
          <p:nvPr/>
        </p:nvCxnSpPr>
        <p:spPr>
          <a:xfrm rot="-5400000">
            <a:off x="5733911" y="2783303"/>
            <a:ext cx="61600" cy="1203200"/>
          </a:xfrm>
          <a:prstGeom prst="curvedConnector4">
            <a:avLst>
              <a:gd name="adj1" fmla="val -676456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90" name="Google Shape;6790;p70"/>
          <p:cNvCxnSpPr>
            <a:stCxn id="6779" idx="4"/>
            <a:endCxn id="6783" idx="2"/>
          </p:cNvCxnSpPr>
          <p:nvPr/>
        </p:nvCxnSpPr>
        <p:spPr>
          <a:xfrm rot="-5400000">
            <a:off x="5945111" y="2572103"/>
            <a:ext cx="61600" cy="1625600"/>
          </a:xfrm>
          <a:prstGeom prst="curvedConnector4">
            <a:avLst>
              <a:gd name="adj1" fmla="val -78067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91" name="Google Shape;6791;p70"/>
          <p:cNvCxnSpPr>
            <a:stCxn id="6780" idx="4"/>
            <a:endCxn id="6782" idx="2"/>
          </p:cNvCxnSpPr>
          <p:nvPr/>
        </p:nvCxnSpPr>
        <p:spPr>
          <a:xfrm rot="-5400000">
            <a:off x="5944375" y="2995047"/>
            <a:ext cx="62800" cy="7812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92" name="Google Shape;6792;p70"/>
          <p:cNvCxnSpPr>
            <a:stCxn id="6780" idx="4"/>
            <a:endCxn id="6783" idx="2"/>
          </p:cNvCxnSpPr>
          <p:nvPr/>
        </p:nvCxnSpPr>
        <p:spPr>
          <a:xfrm rot="-5400000">
            <a:off x="6155375" y="2784047"/>
            <a:ext cx="62800" cy="1203200"/>
          </a:xfrm>
          <a:prstGeom prst="curvedConnector4">
            <a:avLst>
              <a:gd name="adj1" fmla="val -63219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793" name="Google Shape;6793;p70"/>
          <p:cNvCxnSpPr>
            <a:stCxn id="6781" idx="4"/>
            <a:endCxn id="6783" idx="2"/>
          </p:cNvCxnSpPr>
          <p:nvPr/>
        </p:nvCxnSpPr>
        <p:spPr>
          <a:xfrm rot="-5400000">
            <a:off x="6366437" y="2995047"/>
            <a:ext cx="62800" cy="7812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794" name="Google Shape;6794;p70"/>
          <p:cNvSpPr/>
          <p:nvPr/>
        </p:nvSpPr>
        <p:spPr>
          <a:xfrm>
            <a:off x="8056743" y="2880752"/>
            <a:ext cx="2016000" cy="11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Dense Block 3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795" name="Google Shape;6795;p70"/>
          <p:cNvSpPr/>
          <p:nvPr/>
        </p:nvSpPr>
        <p:spPr>
          <a:xfrm>
            <a:off x="8157089" y="3284456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6" name="Google Shape;6796;p70"/>
          <p:cNvSpPr/>
          <p:nvPr/>
        </p:nvSpPr>
        <p:spPr>
          <a:xfrm>
            <a:off x="8579153" y="3285800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7" name="Google Shape;6797;p70"/>
          <p:cNvSpPr/>
          <p:nvPr/>
        </p:nvSpPr>
        <p:spPr>
          <a:xfrm>
            <a:off x="9001217" y="3285800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8" name="Google Shape;6798;p70"/>
          <p:cNvSpPr/>
          <p:nvPr/>
        </p:nvSpPr>
        <p:spPr>
          <a:xfrm>
            <a:off x="9423281" y="3285800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9" name="Google Shape;6799;p70"/>
          <p:cNvSpPr/>
          <p:nvPr/>
        </p:nvSpPr>
        <p:spPr>
          <a:xfrm>
            <a:off x="9845344" y="3285800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800" name="Google Shape;6800;p70"/>
          <p:cNvCxnSpPr>
            <a:stCxn id="6795" idx="6"/>
            <a:endCxn id="6796" idx="2"/>
          </p:cNvCxnSpPr>
          <p:nvPr/>
        </p:nvCxnSpPr>
        <p:spPr>
          <a:xfrm>
            <a:off x="8282689" y="3347256"/>
            <a:ext cx="2964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1" name="Google Shape;6801;p70"/>
          <p:cNvCxnSpPr>
            <a:stCxn id="6796" idx="6"/>
            <a:endCxn id="6797" idx="2"/>
          </p:cNvCxnSpPr>
          <p:nvPr/>
        </p:nvCxnSpPr>
        <p:spPr>
          <a:xfrm>
            <a:off x="8704753" y="3348600"/>
            <a:ext cx="2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2" name="Google Shape;6802;p70"/>
          <p:cNvCxnSpPr>
            <a:stCxn id="6797" idx="6"/>
            <a:endCxn id="6798" idx="2"/>
          </p:cNvCxnSpPr>
          <p:nvPr/>
        </p:nvCxnSpPr>
        <p:spPr>
          <a:xfrm>
            <a:off x="9126817" y="3348600"/>
            <a:ext cx="2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3" name="Google Shape;6803;p70"/>
          <p:cNvCxnSpPr>
            <a:stCxn id="6798" idx="6"/>
            <a:endCxn id="6799" idx="2"/>
          </p:cNvCxnSpPr>
          <p:nvPr/>
        </p:nvCxnSpPr>
        <p:spPr>
          <a:xfrm>
            <a:off x="9548881" y="3348600"/>
            <a:ext cx="2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4" name="Google Shape;6804;p70"/>
          <p:cNvCxnSpPr>
            <a:stCxn id="6795" idx="4"/>
            <a:endCxn id="6797" idx="2"/>
          </p:cNvCxnSpPr>
          <p:nvPr/>
        </p:nvCxnSpPr>
        <p:spPr>
          <a:xfrm rot="-5400000">
            <a:off x="8579689" y="2988656"/>
            <a:ext cx="61600" cy="781200"/>
          </a:xfrm>
          <a:prstGeom prst="curvedConnector4">
            <a:avLst>
              <a:gd name="adj1" fmla="val -3524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5" name="Google Shape;6805;p70"/>
          <p:cNvCxnSpPr>
            <a:stCxn id="6795" idx="4"/>
            <a:endCxn id="6798" idx="2"/>
          </p:cNvCxnSpPr>
          <p:nvPr/>
        </p:nvCxnSpPr>
        <p:spPr>
          <a:xfrm rot="-5400000">
            <a:off x="8790689" y="2777656"/>
            <a:ext cx="61600" cy="1203200"/>
          </a:xfrm>
          <a:prstGeom prst="curvedConnector4">
            <a:avLst>
              <a:gd name="adj1" fmla="val -66496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6" name="Google Shape;6806;p70"/>
          <p:cNvCxnSpPr>
            <a:stCxn id="6795" idx="4"/>
            <a:endCxn id="6799" idx="2"/>
          </p:cNvCxnSpPr>
          <p:nvPr/>
        </p:nvCxnSpPr>
        <p:spPr>
          <a:xfrm rot="-5400000">
            <a:off x="9001889" y="2566456"/>
            <a:ext cx="61600" cy="1625600"/>
          </a:xfrm>
          <a:prstGeom prst="curvedConnector4">
            <a:avLst>
              <a:gd name="adj1" fmla="val -739371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7" name="Google Shape;6807;p70"/>
          <p:cNvCxnSpPr>
            <a:stCxn id="6796" idx="4"/>
            <a:endCxn id="6798" idx="2"/>
          </p:cNvCxnSpPr>
          <p:nvPr/>
        </p:nvCxnSpPr>
        <p:spPr>
          <a:xfrm rot="-5400000">
            <a:off x="9001153" y="2989400"/>
            <a:ext cx="62800" cy="781200"/>
          </a:xfrm>
          <a:prstGeom prst="curvedConnector4">
            <a:avLst>
              <a:gd name="adj1" fmla="val -37273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8" name="Google Shape;6808;p70"/>
          <p:cNvCxnSpPr>
            <a:stCxn id="6796" idx="4"/>
            <a:endCxn id="6799" idx="2"/>
          </p:cNvCxnSpPr>
          <p:nvPr/>
        </p:nvCxnSpPr>
        <p:spPr>
          <a:xfrm rot="-5400000">
            <a:off x="9212153" y="2778400"/>
            <a:ext cx="62800" cy="1203200"/>
          </a:xfrm>
          <a:prstGeom prst="curvedConnector4">
            <a:avLst>
              <a:gd name="adj1" fmla="val -679313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9" name="Google Shape;6809;p70"/>
          <p:cNvCxnSpPr>
            <a:stCxn id="6797" idx="4"/>
            <a:endCxn id="6799" idx="2"/>
          </p:cNvCxnSpPr>
          <p:nvPr/>
        </p:nvCxnSpPr>
        <p:spPr>
          <a:xfrm rot="-5400000">
            <a:off x="9423217" y="2989400"/>
            <a:ext cx="62800" cy="781200"/>
          </a:xfrm>
          <a:prstGeom prst="curvedConnector4">
            <a:avLst>
              <a:gd name="adj1" fmla="val -32894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810" name="Google Shape;6810;p70"/>
          <p:cNvSpPr/>
          <p:nvPr/>
        </p:nvSpPr>
        <p:spPr>
          <a:xfrm rot="5400000">
            <a:off x="3696200" y="3259207"/>
            <a:ext cx="1112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</a:t>
            </a:r>
            <a:endParaRPr sz="1600"/>
          </a:p>
        </p:txBody>
      </p:sp>
      <p:sp>
        <p:nvSpPr>
          <p:cNvPr id="6811" name="Google Shape;6811;p70"/>
          <p:cNvSpPr/>
          <p:nvPr/>
        </p:nvSpPr>
        <p:spPr>
          <a:xfrm rot="5400000">
            <a:off x="7204024" y="3254363"/>
            <a:ext cx="1112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Avg-Pool</a:t>
            </a:r>
            <a:endParaRPr sz="1600"/>
          </a:p>
        </p:txBody>
      </p:sp>
      <p:cxnSp>
        <p:nvCxnSpPr>
          <p:cNvPr id="6812" name="Google Shape;6812;p70"/>
          <p:cNvCxnSpPr/>
          <p:nvPr/>
        </p:nvCxnSpPr>
        <p:spPr>
          <a:xfrm>
            <a:off x="7227463" y="338414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3" name="Google Shape;6813;p70"/>
          <p:cNvCxnSpPr/>
          <p:nvPr/>
        </p:nvCxnSpPr>
        <p:spPr>
          <a:xfrm>
            <a:off x="7227463" y="338414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4" name="Google Shape;6814;p70"/>
          <p:cNvCxnSpPr>
            <a:stCxn id="6811" idx="2"/>
            <a:endCxn id="6815" idx="0"/>
          </p:cNvCxnSpPr>
          <p:nvPr/>
        </p:nvCxnSpPr>
        <p:spPr>
          <a:xfrm flipH="1">
            <a:off x="7490824" y="3437763"/>
            <a:ext cx="86000" cy="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6" name="Google Shape;6816;p70"/>
          <p:cNvCxnSpPr/>
          <p:nvPr/>
        </p:nvCxnSpPr>
        <p:spPr>
          <a:xfrm>
            <a:off x="7449000" y="358734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7" name="Google Shape;6817;p70"/>
          <p:cNvCxnSpPr/>
          <p:nvPr/>
        </p:nvCxnSpPr>
        <p:spPr>
          <a:xfrm>
            <a:off x="7449000" y="358734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5" name="Google Shape;6815;p70"/>
          <p:cNvSpPr/>
          <p:nvPr/>
        </p:nvSpPr>
        <p:spPr>
          <a:xfrm rot="5400000">
            <a:off x="6751296" y="3255989"/>
            <a:ext cx="1112400" cy="3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</a:t>
            </a:r>
            <a:endParaRPr sz="1600"/>
          </a:p>
        </p:txBody>
      </p:sp>
      <p:sp>
        <p:nvSpPr>
          <p:cNvPr id="6818" name="Google Shape;6818;p70"/>
          <p:cNvSpPr/>
          <p:nvPr/>
        </p:nvSpPr>
        <p:spPr>
          <a:xfrm>
            <a:off x="1910763" y="2886400"/>
            <a:ext cx="2016000" cy="11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Dense Block 1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819" name="Google Shape;6819;p70"/>
          <p:cNvSpPr/>
          <p:nvPr/>
        </p:nvSpPr>
        <p:spPr>
          <a:xfrm>
            <a:off x="2011111" y="3290103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0" name="Google Shape;6820;p70"/>
          <p:cNvSpPr/>
          <p:nvPr/>
        </p:nvSpPr>
        <p:spPr>
          <a:xfrm>
            <a:off x="2433175" y="3291447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1" name="Google Shape;6821;p70"/>
          <p:cNvSpPr/>
          <p:nvPr/>
        </p:nvSpPr>
        <p:spPr>
          <a:xfrm>
            <a:off x="2855237" y="3291447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2" name="Google Shape;6822;p70"/>
          <p:cNvSpPr/>
          <p:nvPr/>
        </p:nvSpPr>
        <p:spPr>
          <a:xfrm>
            <a:off x="3277301" y="3291447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3" name="Google Shape;6823;p70"/>
          <p:cNvSpPr/>
          <p:nvPr/>
        </p:nvSpPr>
        <p:spPr>
          <a:xfrm>
            <a:off x="3699365" y="3291447"/>
            <a:ext cx="125600" cy="125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824" name="Google Shape;6824;p70"/>
          <p:cNvCxnSpPr>
            <a:stCxn id="6819" idx="6"/>
            <a:endCxn id="6820" idx="2"/>
          </p:cNvCxnSpPr>
          <p:nvPr/>
        </p:nvCxnSpPr>
        <p:spPr>
          <a:xfrm>
            <a:off x="2136711" y="3352903"/>
            <a:ext cx="2964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25" name="Google Shape;6825;p70"/>
          <p:cNvCxnSpPr>
            <a:stCxn id="6820" idx="6"/>
            <a:endCxn id="6821" idx="2"/>
          </p:cNvCxnSpPr>
          <p:nvPr/>
        </p:nvCxnSpPr>
        <p:spPr>
          <a:xfrm>
            <a:off x="2558775" y="3354247"/>
            <a:ext cx="2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26" name="Google Shape;6826;p70"/>
          <p:cNvCxnSpPr>
            <a:stCxn id="6821" idx="6"/>
            <a:endCxn id="6822" idx="2"/>
          </p:cNvCxnSpPr>
          <p:nvPr/>
        </p:nvCxnSpPr>
        <p:spPr>
          <a:xfrm>
            <a:off x="2980837" y="3354247"/>
            <a:ext cx="2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27" name="Google Shape;6827;p70"/>
          <p:cNvCxnSpPr>
            <a:stCxn id="6822" idx="6"/>
            <a:endCxn id="6823" idx="2"/>
          </p:cNvCxnSpPr>
          <p:nvPr/>
        </p:nvCxnSpPr>
        <p:spPr>
          <a:xfrm>
            <a:off x="3402901" y="3354247"/>
            <a:ext cx="2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28" name="Google Shape;6828;p70"/>
          <p:cNvCxnSpPr>
            <a:stCxn id="6819" idx="4"/>
            <a:endCxn id="6821" idx="2"/>
          </p:cNvCxnSpPr>
          <p:nvPr/>
        </p:nvCxnSpPr>
        <p:spPr>
          <a:xfrm rot="-5400000">
            <a:off x="2433711" y="2994303"/>
            <a:ext cx="61600" cy="781200"/>
          </a:xfrm>
          <a:prstGeom prst="curvedConnector4">
            <a:avLst>
              <a:gd name="adj1" fmla="val -30437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29" name="Google Shape;6829;p70"/>
          <p:cNvCxnSpPr>
            <a:stCxn id="6819" idx="4"/>
            <a:endCxn id="6822" idx="2"/>
          </p:cNvCxnSpPr>
          <p:nvPr/>
        </p:nvCxnSpPr>
        <p:spPr>
          <a:xfrm rot="-5400000">
            <a:off x="2644711" y="2783303"/>
            <a:ext cx="61600" cy="1203200"/>
          </a:xfrm>
          <a:prstGeom prst="curvedConnector4">
            <a:avLst>
              <a:gd name="adj1" fmla="val -602051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30" name="Google Shape;6830;p70"/>
          <p:cNvCxnSpPr>
            <a:stCxn id="6819" idx="4"/>
            <a:endCxn id="6823" idx="2"/>
          </p:cNvCxnSpPr>
          <p:nvPr/>
        </p:nvCxnSpPr>
        <p:spPr>
          <a:xfrm rot="-5400000">
            <a:off x="2855911" y="2572103"/>
            <a:ext cx="61600" cy="1625600"/>
          </a:xfrm>
          <a:prstGeom prst="curvedConnector4">
            <a:avLst>
              <a:gd name="adj1" fmla="val -69133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31" name="Google Shape;6831;p70"/>
          <p:cNvCxnSpPr>
            <a:stCxn id="6820" idx="4"/>
            <a:endCxn id="6822" idx="2"/>
          </p:cNvCxnSpPr>
          <p:nvPr/>
        </p:nvCxnSpPr>
        <p:spPr>
          <a:xfrm rot="-5400000">
            <a:off x="2855175" y="2995047"/>
            <a:ext cx="62800" cy="781200"/>
          </a:xfrm>
          <a:prstGeom prst="curvedConnector4">
            <a:avLst>
              <a:gd name="adj1" fmla="val -29642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32" name="Google Shape;6832;p70"/>
          <p:cNvCxnSpPr>
            <a:stCxn id="6820" idx="4"/>
            <a:endCxn id="6823" idx="2"/>
          </p:cNvCxnSpPr>
          <p:nvPr/>
        </p:nvCxnSpPr>
        <p:spPr>
          <a:xfrm rot="-5400000">
            <a:off x="3066175" y="2784047"/>
            <a:ext cx="62800" cy="1203200"/>
          </a:xfrm>
          <a:prstGeom prst="curvedConnector4">
            <a:avLst>
              <a:gd name="adj1" fmla="val -661390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33" name="Google Shape;6833;p70"/>
          <p:cNvCxnSpPr>
            <a:stCxn id="6821" idx="4"/>
            <a:endCxn id="6823" idx="2"/>
          </p:cNvCxnSpPr>
          <p:nvPr/>
        </p:nvCxnSpPr>
        <p:spPr>
          <a:xfrm rot="-5400000">
            <a:off x="3277237" y="2995047"/>
            <a:ext cx="62800" cy="781200"/>
          </a:xfrm>
          <a:prstGeom prst="curvedConnector4">
            <a:avLst>
              <a:gd name="adj1" fmla="val -31101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34" name="Google Shape;6834;p70"/>
          <p:cNvCxnSpPr>
            <a:stCxn id="6818" idx="3"/>
            <a:endCxn id="6810" idx="2"/>
          </p:cNvCxnSpPr>
          <p:nvPr/>
        </p:nvCxnSpPr>
        <p:spPr>
          <a:xfrm>
            <a:off x="3926763" y="3442600"/>
            <a:ext cx="14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5" name="Google Shape;6835;p70"/>
          <p:cNvCxnSpPr>
            <a:stCxn id="6778" idx="1"/>
            <a:endCxn id="6778" idx="1"/>
          </p:cNvCxnSpPr>
          <p:nvPr/>
        </p:nvCxnSpPr>
        <p:spPr>
          <a:xfrm>
            <a:off x="4999963" y="34426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6" name="Google Shape;6836;p70"/>
          <p:cNvCxnSpPr>
            <a:stCxn id="6767" idx="0"/>
            <a:endCxn id="6778" idx="1"/>
          </p:cNvCxnSpPr>
          <p:nvPr/>
        </p:nvCxnSpPr>
        <p:spPr>
          <a:xfrm>
            <a:off x="4888528" y="3442607"/>
            <a:ext cx="11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7" name="Google Shape;6837;p70"/>
          <p:cNvCxnSpPr>
            <a:stCxn id="6815" idx="2"/>
            <a:endCxn id="6778" idx="3"/>
          </p:cNvCxnSpPr>
          <p:nvPr/>
        </p:nvCxnSpPr>
        <p:spPr>
          <a:xfrm flipH="1">
            <a:off x="7016096" y="3439389"/>
            <a:ext cx="1080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8" name="Google Shape;6838;p70"/>
          <p:cNvCxnSpPr>
            <a:stCxn id="6811" idx="0"/>
            <a:endCxn id="6794" idx="1"/>
          </p:cNvCxnSpPr>
          <p:nvPr/>
        </p:nvCxnSpPr>
        <p:spPr>
          <a:xfrm rot="10800000" flipH="1">
            <a:off x="7943624" y="3436963"/>
            <a:ext cx="113200" cy="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9" name="Google Shape;6839;p70"/>
          <p:cNvSpPr/>
          <p:nvPr/>
        </p:nvSpPr>
        <p:spPr>
          <a:xfrm rot="5400000">
            <a:off x="9813024" y="3251793"/>
            <a:ext cx="1112400" cy="366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Avg-Pool</a:t>
            </a:r>
            <a:endParaRPr sz="1600"/>
          </a:p>
        </p:txBody>
      </p:sp>
      <p:sp>
        <p:nvSpPr>
          <p:cNvPr id="6840" name="Google Shape;6840;p70"/>
          <p:cNvSpPr/>
          <p:nvPr/>
        </p:nvSpPr>
        <p:spPr>
          <a:xfrm rot="5400000">
            <a:off x="10292943" y="3249872"/>
            <a:ext cx="1112400" cy="366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FC</a:t>
            </a:r>
            <a:endParaRPr sz="1600"/>
          </a:p>
        </p:txBody>
      </p:sp>
      <p:sp>
        <p:nvSpPr>
          <p:cNvPr id="6841" name="Google Shape;6841;p70"/>
          <p:cNvSpPr/>
          <p:nvPr/>
        </p:nvSpPr>
        <p:spPr>
          <a:xfrm rot="5400000">
            <a:off x="10772837" y="3249309"/>
            <a:ext cx="1112400" cy="366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Softmax</a:t>
            </a:r>
            <a:endParaRPr sz="1600"/>
          </a:p>
        </p:txBody>
      </p:sp>
      <p:cxnSp>
        <p:nvCxnSpPr>
          <p:cNvPr id="6842" name="Google Shape;6842;p70"/>
          <p:cNvCxnSpPr>
            <a:stCxn id="6794" idx="3"/>
            <a:endCxn id="6839" idx="2"/>
          </p:cNvCxnSpPr>
          <p:nvPr/>
        </p:nvCxnSpPr>
        <p:spPr>
          <a:xfrm rot="10800000" flipH="1">
            <a:off x="10072743" y="3435352"/>
            <a:ext cx="113200" cy="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3" name="Google Shape;6843;p70"/>
          <p:cNvCxnSpPr>
            <a:stCxn id="6839" idx="0"/>
            <a:endCxn id="6840" idx="2"/>
          </p:cNvCxnSpPr>
          <p:nvPr/>
        </p:nvCxnSpPr>
        <p:spPr>
          <a:xfrm rot="10800000" flipH="1">
            <a:off x="10552624" y="3433193"/>
            <a:ext cx="113200" cy="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4" name="Google Shape;6844;p70"/>
          <p:cNvCxnSpPr>
            <a:stCxn id="6840" idx="0"/>
            <a:endCxn id="6841" idx="2"/>
          </p:cNvCxnSpPr>
          <p:nvPr/>
        </p:nvCxnSpPr>
        <p:spPr>
          <a:xfrm rot="10800000" flipH="1">
            <a:off x="11032543" y="3432872"/>
            <a:ext cx="113200" cy="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5" name="Google Shape;6845;p70"/>
          <p:cNvCxnSpPr/>
          <p:nvPr/>
        </p:nvCxnSpPr>
        <p:spPr>
          <a:xfrm>
            <a:off x="4004267" y="4160133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6" name="Google Shape;6846;p70"/>
          <p:cNvCxnSpPr/>
          <p:nvPr/>
        </p:nvCxnSpPr>
        <p:spPr>
          <a:xfrm rot="10800000">
            <a:off x="4009739" y="3971567"/>
            <a:ext cx="0" cy="19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7" name="Google Shape;6847;p70"/>
          <p:cNvCxnSpPr/>
          <p:nvPr/>
        </p:nvCxnSpPr>
        <p:spPr>
          <a:xfrm rot="10800000">
            <a:off x="4942281" y="3971567"/>
            <a:ext cx="0" cy="19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8" name="Google Shape;6848;p70"/>
          <p:cNvCxnSpPr/>
          <p:nvPr/>
        </p:nvCxnSpPr>
        <p:spPr>
          <a:xfrm>
            <a:off x="7064540" y="4160139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9" name="Google Shape;6849;p70"/>
          <p:cNvCxnSpPr/>
          <p:nvPr/>
        </p:nvCxnSpPr>
        <p:spPr>
          <a:xfrm rot="10800000">
            <a:off x="7070012" y="3971572"/>
            <a:ext cx="0" cy="19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0" name="Google Shape;6850;p70"/>
          <p:cNvCxnSpPr/>
          <p:nvPr/>
        </p:nvCxnSpPr>
        <p:spPr>
          <a:xfrm rot="10800000">
            <a:off x="8002555" y="3971572"/>
            <a:ext cx="0" cy="19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1" name="Google Shape;6851;p70"/>
          <p:cNvCxnSpPr/>
          <p:nvPr/>
        </p:nvCxnSpPr>
        <p:spPr>
          <a:xfrm>
            <a:off x="4494000" y="4154724"/>
            <a:ext cx="0" cy="1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2" name="Google Shape;6852;p70"/>
          <p:cNvCxnSpPr/>
          <p:nvPr/>
        </p:nvCxnSpPr>
        <p:spPr>
          <a:xfrm>
            <a:off x="7542000" y="4154724"/>
            <a:ext cx="0" cy="1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3" name="Google Shape;6853;p70"/>
          <p:cNvCxnSpPr/>
          <p:nvPr/>
        </p:nvCxnSpPr>
        <p:spPr>
          <a:xfrm>
            <a:off x="4484924" y="4281700"/>
            <a:ext cx="305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4" name="Google Shape;6854;p70"/>
          <p:cNvSpPr txBox="1"/>
          <p:nvPr/>
        </p:nvSpPr>
        <p:spPr>
          <a:xfrm>
            <a:off x="5165267" y="4172857"/>
            <a:ext cx="5225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Transition layers</a:t>
            </a:r>
            <a:endParaRPr sz="1335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58" name="Shape 6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9" name="Google Shape;6859;p71"/>
          <p:cNvSpPr/>
          <p:nvPr/>
        </p:nvSpPr>
        <p:spPr>
          <a:xfrm>
            <a:off x="1235500" y="3395600"/>
            <a:ext cx="346800" cy="38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3x3 conv</a:t>
            </a:r>
            <a:endParaRPr sz="1200"/>
          </a:p>
        </p:txBody>
      </p:sp>
      <p:sp>
        <p:nvSpPr>
          <p:cNvPr id="6860" name="Google Shape;6860;p71"/>
          <p:cNvSpPr txBox="1"/>
          <p:nvPr/>
        </p:nvSpPr>
        <p:spPr>
          <a:xfrm>
            <a:off x="3379420" y="5271981"/>
            <a:ext cx="512000" cy="5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 sz="2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GB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861" name="Google Shape;6861;p71"/>
          <p:cNvSpPr/>
          <p:nvPr/>
        </p:nvSpPr>
        <p:spPr>
          <a:xfrm>
            <a:off x="1461483" y="2870781"/>
            <a:ext cx="330800" cy="294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add</a:t>
            </a:r>
            <a:endParaRPr sz="1200"/>
          </a:p>
        </p:txBody>
      </p:sp>
      <p:sp>
        <p:nvSpPr>
          <p:cNvPr id="6862" name="Google Shape;6862;p71"/>
          <p:cNvSpPr/>
          <p:nvPr/>
        </p:nvSpPr>
        <p:spPr>
          <a:xfrm>
            <a:off x="1669916" y="3395600"/>
            <a:ext cx="512000" cy="3816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0000" rIns="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identity</a:t>
            </a:r>
            <a:endParaRPr sz="1200"/>
          </a:p>
        </p:txBody>
      </p:sp>
      <p:sp>
        <p:nvSpPr>
          <p:cNvPr id="6863" name="Google Shape;6863;p71"/>
          <p:cNvSpPr/>
          <p:nvPr/>
        </p:nvSpPr>
        <p:spPr>
          <a:xfrm>
            <a:off x="2269499" y="3395600"/>
            <a:ext cx="346800" cy="38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3x3 conv</a:t>
            </a:r>
            <a:endParaRPr sz="1200"/>
          </a:p>
        </p:txBody>
      </p:sp>
      <p:sp>
        <p:nvSpPr>
          <p:cNvPr id="6864" name="Google Shape;6864;p71"/>
          <p:cNvSpPr/>
          <p:nvPr/>
        </p:nvSpPr>
        <p:spPr>
          <a:xfrm>
            <a:off x="2700768" y="3395600"/>
            <a:ext cx="346800" cy="38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5x5 conv</a:t>
            </a:r>
            <a:endParaRPr sz="1200"/>
          </a:p>
        </p:txBody>
      </p:sp>
      <p:sp>
        <p:nvSpPr>
          <p:cNvPr id="6865" name="Google Shape;6865;p71"/>
          <p:cNvSpPr/>
          <p:nvPr/>
        </p:nvSpPr>
        <p:spPr>
          <a:xfrm>
            <a:off x="3166800" y="3395600"/>
            <a:ext cx="346800" cy="381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3x3 avg</a:t>
            </a:r>
            <a:endParaRPr sz="1200"/>
          </a:p>
        </p:txBody>
      </p:sp>
      <p:sp>
        <p:nvSpPr>
          <p:cNvPr id="6866" name="Google Shape;6866;p71"/>
          <p:cNvSpPr/>
          <p:nvPr/>
        </p:nvSpPr>
        <p:spPr>
          <a:xfrm>
            <a:off x="3634167" y="3395600"/>
            <a:ext cx="512000" cy="3816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identity</a:t>
            </a:r>
            <a:endParaRPr sz="1200"/>
          </a:p>
        </p:txBody>
      </p:sp>
      <p:sp>
        <p:nvSpPr>
          <p:cNvPr id="6867" name="Google Shape;6867;p71"/>
          <p:cNvSpPr/>
          <p:nvPr/>
        </p:nvSpPr>
        <p:spPr>
          <a:xfrm>
            <a:off x="4258623" y="3394384"/>
            <a:ext cx="346800" cy="381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3x3 avg</a:t>
            </a:r>
            <a:endParaRPr sz="1200"/>
          </a:p>
        </p:txBody>
      </p:sp>
      <p:sp>
        <p:nvSpPr>
          <p:cNvPr id="6868" name="Google Shape;6868;p71"/>
          <p:cNvSpPr/>
          <p:nvPr/>
        </p:nvSpPr>
        <p:spPr>
          <a:xfrm>
            <a:off x="4680253" y="3394384"/>
            <a:ext cx="346800" cy="381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3x3 avg</a:t>
            </a:r>
            <a:endParaRPr sz="1200"/>
          </a:p>
        </p:txBody>
      </p:sp>
      <p:sp>
        <p:nvSpPr>
          <p:cNvPr id="6869" name="Google Shape;6869;p71"/>
          <p:cNvSpPr/>
          <p:nvPr/>
        </p:nvSpPr>
        <p:spPr>
          <a:xfrm>
            <a:off x="5152680" y="3394400"/>
            <a:ext cx="346800" cy="38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3x3 conv</a:t>
            </a:r>
            <a:endParaRPr sz="1200"/>
          </a:p>
        </p:txBody>
      </p:sp>
      <p:sp>
        <p:nvSpPr>
          <p:cNvPr id="6870" name="Google Shape;6870;p71"/>
          <p:cNvSpPr/>
          <p:nvPr/>
        </p:nvSpPr>
        <p:spPr>
          <a:xfrm>
            <a:off x="5579183" y="3394400"/>
            <a:ext cx="346800" cy="38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5x5 conv</a:t>
            </a:r>
            <a:endParaRPr sz="1200"/>
          </a:p>
        </p:txBody>
      </p:sp>
      <p:sp>
        <p:nvSpPr>
          <p:cNvPr id="6871" name="Google Shape;6871;p71"/>
          <p:cNvSpPr/>
          <p:nvPr/>
        </p:nvSpPr>
        <p:spPr>
          <a:xfrm>
            <a:off x="2455500" y="2870781"/>
            <a:ext cx="330800" cy="294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/>
              <a:t>add</a:t>
            </a:r>
            <a:endParaRPr sz="1065"/>
          </a:p>
        </p:txBody>
      </p:sp>
      <p:sp>
        <p:nvSpPr>
          <p:cNvPr id="6872" name="Google Shape;6872;p71"/>
          <p:cNvSpPr/>
          <p:nvPr/>
        </p:nvSpPr>
        <p:spPr>
          <a:xfrm>
            <a:off x="3421656" y="2870781"/>
            <a:ext cx="330800" cy="294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add</a:t>
            </a:r>
            <a:endParaRPr sz="1200"/>
          </a:p>
        </p:txBody>
      </p:sp>
      <p:sp>
        <p:nvSpPr>
          <p:cNvPr id="6873" name="Google Shape;6873;p71"/>
          <p:cNvSpPr/>
          <p:nvPr/>
        </p:nvSpPr>
        <p:spPr>
          <a:xfrm>
            <a:off x="4479015" y="2869564"/>
            <a:ext cx="330800" cy="294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add</a:t>
            </a:r>
            <a:endParaRPr sz="1200"/>
          </a:p>
        </p:txBody>
      </p:sp>
      <p:sp>
        <p:nvSpPr>
          <p:cNvPr id="6874" name="Google Shape;6874;p71"/>
          <p:cNvSpPr/>
          <p:nvPr/>
        </p:nvSpPr>
        <p:spPr>
          <a:xfrm>
            <a:off x="5386500" y="2870781"/>
            <a:ext cx="330800" cy="294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add</a:t>
            </a:r>
            <a:endParaRPr sz="1200"/>
          </a:p>
        </p:txBody>
      </p:sp>
      <p:sp>
        <p:nvSpPr>
          <p:cNvPr id="6875" name="Google Shape;6875;p71"/>
          <p:cNvSpPr/>
          <p:nvPr/>
        </p:nvSpPr>
        <p:spPr>
          <a:xfrm>
            <a:off x="3078791" y="2350513"/>
            <a:ext cx="1021600" cy="38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Filter concatenation</a:t>
            </a:r>
            <a:endParaRPr sz="1200"/>
          </a:p>
        </p:txBody>
      </p:sp>
      <p:sp>
        <p:nvSpPr>
          <p:cNvPr id="6876" name="Google Shape;6876;p71"/>
          <p:cNvSpPr/>
          <p:nvPr/>
        </p:nvSpPr>
        <p:spPr>
          <a:xfrm>
            <a:off x="3424467" y="4040500"/>
            <a:ext cx="380400" cy="28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8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h</a:t>
            </a:r>
            <a:r>
              <a:rPr lang="en-GB" sz="1335" baseline="-25000"/>
              <a:t>i</a:t>
            </a:r>
            <a:endParaRPr sz="1335" baseline="-25000"/>
          </a:p>
        </p:txBody>
      </p:sp>
      <p:sp>
        <p:nvSpPr>
          <p:cNvPr id="6877" name="Google Shape;6877;p71"/>
          <p:cNvSpPr/>
          <p:nvPr/>
        </p:nvSpPr>
        <p:spPr>
          <a:xfrm>
            <a:off x="3431532" y="5075200"/>
            <a:ext cx="380400" cy="28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8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h</a:t>
            </a:r>
            <a:r>
              <a:rPr lang="en-GB" sz="1335" baseline="-25000"/>
              <a:t>i-1</a:t>
            </a:r>
            <a:endParaRPr sz="1335" baseline="-25000"/>
          </a:p>
        </p:txBody>
      </p:sp>
      <p:sp>
        <p:nvSpPr>
          <p:cNvPr id="6878" name="Google Shape;6878;p71"/>
          <p:cNvSpPr/>
          <p:nvPr/>
        </p:nvSpPr>
        <p:spPr>
          <a:xfrm>
            <a:off x="3417509" y="4539097"/>
            <a:ext cx="405216" cy="32068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5"/>
          </a:p>
        </p:txBody>
      </p:sp>
      <p:sp>
        <p:nvSpPr>
          <p:cNvPr id="6879" name="Google Shape;6879;p71"/>
          <p:cNvSpPr txBox="1"/>
          <p:nvPr/>
        </p:nvSpPr>
        <p:spPr>
          <a:xfrm>
            <a:off x="3394791" y="4357961"/>
            <a:ext cx="681600" cy="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1065"/>
          </a:p>
        </p:txBody>
      </p:sp>
      <p:cxnSp>
        <p:nvCxnSpPr>
          <p:cNvPr id="6880" name="Google Shape;6880;p71"/>
          <p:cNvCxnSpPr>
            <a:stCxn id="6877" idx="3"/>
            <a:endCxn id="6870" idx="2"/>
          </p:cNvCxnSpPr>
          <p:nvPr/>
        </p:nvCxnSpPr>
        <p:spPr>
          <a:xfrm rot="10800000" flipH="1">
            <a:off x="3811932" y="3776000"/>
            <a:ext cx="1940800" cy="1440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1" name="Google Shape;6881;p71"/>
          <p:cNvCxnSpPr>
            <a:stCxn id="6877" idx="3"/>
            <a:endCxn id="6869" idx="2"/>
          </p:cNvCxnSpPr>
          <p:nvPr/>
        </p:nvCxnSpPr>
        <p:spPr>
          <a:xfrm rot="10800000" flipH="1">
            <a:off x="3811932" y="3776000"/>
            <a:ext cx="1514000" cy="1440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2" name="Google Shape;6882;p71"/>
          <p:cNvCxnSpPr>
            <a:stCxn id="6877" idx="3"/>
            <a:endCxn id="6868" idx="2"/>
          </p:cNvCxnSpPr>
          <p:nvPr/>
        </p:nvCxnSpPr>
        <p:spPr>
          <a:xfrm rot="10800000" flipH="1">
            <a:off x="3811932" y="3776000"/>
            <a:ext cx="1041600" cy="1440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3" name="Google Shape;6883;p71"/>
          <p:cNvCxnSpPr>
            <a:stCxn id="6877" idx="3"/>
            <a:endCxn id="6867" idx="2"/>
          </p:cNvCxnSpPr>
          <p:nvPr/>
        </p:nvCxnSpPr>
        <p:spPr>
          <a:xfrm rot="10800000" flipH="1">
            <a:off x="3811932" y="3776000"/>
            <a:ext cx="620000" cy="1440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4" name="Google Shape;6884;p71"/>
          <p:cNvCxnSpPr>
            <a:stCxn id="6877" idx="3"/>
            <a:endCxn id="6866" idx="2"/>
          </p:cNvCxnSpPr>
          <p:nvPr/>
        </p:nvCxnSpPr>
        <p:spPr>
          <a:xfrm rot="10800000" flipH="1">
            <a:off x="3811932" y="3777200"/>
            <a:ext cx="78400" cy="1439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5" name="Google Shape;6885;p71"/>
          <p:cNvCxnSpPr>
            <a:stCxn id="6877" idx="1"/>
            <a:endCxn id="6863" idx="2"/>
          </p:cNvCxnSpPr>
          <p:nvPr/>
        </p:nvCxnSpPr>
        <p:spPr>
          <a:xfrm rot="10800000">
            <a:off x="2442732" y="3777200"/>
            <a:ext cx="988800" cy="1439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6" name="Google Shape;6886;p71"/>
          <p:cNvCxnSpPr>
            <a:stCxn id="6877" idx="0"/>
            <a:endCxn id="6878" idx="1"/>
          </p:cNvCxnSpPr>
          <p:nvPr/>
        </p:nvCxnSpPr>
        <p:spPr>
          <a:xfrm rot="5400000" flipH="1">
            <a:off x="3513132" y="4966600"/>
            <a:ext cx="215600" cy="16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7" name="Google Shape;6887;p71"/>
          <p:cNvCxnSpPr>
            <a:stCxn id="6878" idx="3"/>
            <a:endCxn id="6876" idx="2"/>
          </p:cNvCxnSpPr>
          <p:nvPr/>
        </p:nvCxnSpPr>
        <p:spPr>
          <a:xfrm rot="5400000" flipH="1">
            <a:off x="3500517" y="4437832"/>
            <a:ext cx="233600" cy="56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88" name="Google Shape;6888;p71"/>
          <p:cNvCxnSpPr>
            <a:stCxn id="6876" idx="1"/>
            <a:endCxn id="6865" idx="2"/>
          </p:cNvCxnSpPr>
          <p:nvPr/>
        </p:nvCxnSpPr>
        <p:spPr>
          <a:xfrm rot="10800000">
            <a:off x="3340067" y="3777300"/>
            <a:ext cx="84400" cy="404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89" name="Google Shape;6889;p71"/>
          <p:cNvCxnSpPr>
            <a:stCxn id="6876" idx="1"/>
            <a:endCxn id="6864" idx="2"/>
          </p:cNvCxnSpPr>
          <p:nvPr/>
        </p:nvCxnSpPr>
        <p:spPr>
          <a:xfrm rot="10800000">
            <a:off x="2874067" y="3777300"/>
            <a:ext cx="550400" cy="404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0" name="Google Shape;6890;p71"/>
          <p:cNvCxnSpPr>
            <a:stCxn id="6876" idx="1"/>
            <a:endCxn id="6862" idx="2"/>
          </p:cNvCxnSpPr>
          <p:nvPr/>
        </p:nvCxnSpPr>
        <p:spPr>
          <a:xfrm rot="10800000">
            <a:off x="1926067" y="3777300"/>
            <a:ext cx="1498400" cy="404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1" name="Google Shape;6891;p71"/>
          <p:cNvCxnSpPr>
            <a:stCxn id="6876" idx="1"/>
            <a:endCxn id="6859" idx="2"/>
          </p:cNvCxnSpPr>
          <p:nvPr/>
        </p:nvCxnSpPr>
        <p:spPr>
          <a:xfrm rot="10800000">
            <a:off x="1408867" y="3777300"/>
            <a:ext cx="2015600" cy="404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2" name="Google Shape;6892;p71"/>
          <p:cNvCxnSpPr>
            <a:stCxn id="6859" idx="0"/>
            <a:endCxn id="6861" idx="2"/>
          </p:cNvCxnSpPr>
          <p:nvPr/>
        </p:nvCxnSpPr>
        <p:spPr>
          <a:xfrm rot="-5400000">
            <a:off x="1402900" y="3171600"/>
            <a:ext cx="230000" cy="2180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3" name="Google Shape;6893;p71"/>
          <p:cNvCxnSpPr>
            <a:stCxn id="6862" idx="0"/>
            <a:endCxn id="6861" idx="2"/>
          </p:cNvCxnSpPr>
          <p:nvPr/>
        </p:nvCxnSpPr>
        <p:spPr>
          <a:xfrm rot="5400000" flipH="1">
            <a:off x="1661316" y="3131000"/>
            <a:ext cx="230000" cy="2992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4" name="Google Shape;6894;p71"/>
          <p:cNvCxnSpPr>
            <a:stCxn id="6864" idx="0"/>
            <a:endCxn id="6871" idx="2"/>
          </p:cNvCxnSpPr>
          <p:nvPr/>
        </p:nvCxnSpPr>
        <p:spPr>
          <a:xfrm rot="5400000" flipH="1">
            <a:off x="2632568" y="3154000"/>
            <a:ext cx="230000" cy="2532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5" name="Google Shape;6895;p71"/>
          <p:cNvCxnSpPr>
            <a:stCxn id="6865" idx="0"/>
            <a:endCxn id="6872" idx="2"/>
          </p:cNvCxnSpPr>
          <p:nvPr/>
        </p:nvCxnSpPr>
        <p:spPr>
          <a:xfrm rot="-5400000">
            <a:off x="3348600" y="3157200"/>
            <a:ext cx="230000" cy="2468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6" name="Google Shape;6896;p71"/>
          <p:cNvCxnSpPr>
            <a:stCxn id="6863" idx="0"/>
            <a:endCxn id="6871" idx="2"/>
          </p:cNvCxnSpPr>
          <p:nvPr/>
        </p:nvCxnSpPr>
        <p:spPr>
          <a:xfrm rot="-5400000">
            <a:off x="2416899" y="3191600"/>
            <a:ext cx="230000" cy="1780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97" name="Google Shape;6897;p71"/>
          <p:cNvCxnSpPr>
            <a:stCxn id="6866" idx="0"/>
            <a:endCxn id="6872" idx="2"/>
          </p:cNvCxnSpPr>
          <p:nvPr/>
        </p:nvCxnSpPr>
        <p:spPr>
          <a:xfrm rot="5400000" flipH="1">
            <a:off x="3623567" y="3129000"/>
            <a:ext cx="230000" cy="3032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98" name="Google Shape;6898;p71"/>
          <p:cNvCxnSpPr>
            <a:stCxn id="6867" idx="0"/>
            <a:endCxn id="6873" idx="2"/>
          </p:cNvCxnSpPr>
          <p:nvPr/>
        </p:nvCxnSpPr>
        <p:spPr>
          <a:xfrm rot="-5400000">
            <a:off x="4423223" y="3173184"/>
            <a:ext cx="230000" cy="2124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899" name="Google Shape;6899;p71"/>
          <p:cNvCxnSpPr>
            <a:stCxn id="6868" idx="0"/>
            <a:endCxn id="6873" idx="2"/>
          </p:cNvCxnSpPr>
          <p:nvPr/>
        </p:nvCxnSpPr>
        <p:spPr>
          <a:xfrm rot="5400000" flipH="1">
            <a:off x="4634053" y="3174784"/>
            <a:ext cx="230000" cy="2092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00" name="Google Shape;6900;p71"/>
          <p:cNvCxnSpPr>
            <a:stCxn id="6869" idx="0"/>
            <a:endCxn id="6874" idx="2"/>
          </p:cNvCxnSpPr>
          <p:nvPr/>
        </p:nvCxnSpPr>
        <p:spPr>
          <a:xfrm rot="-5400000">
            <a:off x="5324680" y="3167000"/>
            <a:ext cx="228800" cy="2260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01" name="Google Shape;6901;p71"/>
          <p:cNvCxnSpPr>
            <a:stCxn id="6870" idx="0"/>
            <a:endCxn id="6874" idx="2"/>
          </p:cNvCxnSpPr>
          <p:nvPr/>
        </p:nvCxnSpPr>
        <p:spPr>
          <a:xfrm rot="5400000" flipH="1">
            <a:off x="5537783" y="3179600"/>
            <a:ext cx="228800" cy="2008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02" name="Google Shape;6902;p71"/>
          <p:cNvCxnSpPr>
            <a:stCxn id="6861" idx="0"/>
            <a:endCxn id="6875" idx="2"/>
          </p:cNvCxnSpPr>
          <p:nvPr/>
        </p:nvCxnSpPr>
        <p:spPr>
          <a:xfrm rot="10800000" flipH="1">
            <a:off x="1626883" y="2731981"/>
            <a:ext cx="1962800" cy="1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3" name="Google Shape;6903;p71"/>
          <p:cNvCxnSpPr>
            <a:stCxn id="6871" idx="0"/>
            <a:endCxn id="6875" idx="2"/>
          </p:cNvCxnSpPr>
          <p:nvPr/>
        </p:nvCxnSpPr>
        <p:spPr>
          <a:xfrm rot="10800000" flipH="1">
            <a:off x="2620900" y="2731981"/>
            <a:ext cx="968800" cy="1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4" name="Google Shape;6904;p71"/>
          <p:cNvCxnSpPr>
            <a:stCxn id="6872" idx="0"/>
            <a:endCxn id="6875" idx="2"/>
          </p:cNvCxnSpPr>
          <p:nvPr/>
        </p:nvCxnSpPr>
        <p:spPr>
          <a:xfrm rot="10800000" flipH="1">
            <a:off x="3587056" y="2731981"/>
            <a:ext cx="2400" cy="1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5" name="Google Shape;6905;p71"/>
          <p:cNvCxnSpPr>
            <a:stCxn id="6873" idx="0"/>
            <a:endCxn id="6875" idx="2"/>
          </p:cNvCxnSpPr>
          <p:nvPr/>
        </p:nvCxnSpPr>
        <p:spPr>
          <a:xfrm rot="10800000">
            <a:off x="3589615" y="2731964"/>
            <a:ext cx="1054800" cy="13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6" name="Google Shape;6906;p71"/>
          <p:cNvCxnSpPr>
            <a:stCxn id="6874" idx="0"/>
            <a:endCxn id="6875" idx="2"/>
          </p:cNvCxnSpPr>
          <p:nvPr/>
        </p:nvCxnSpPr>
        <p:spPr>
          <a:xfrm rot="10800000">
            <a:off x="3589500" y="2731981"/>
            <a:ext cx="1962400" cy="1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7" name="Google Shape;6907;p71"/>
          <p:cNvCxnSpPr>
            <a:stCxn id="6875" idx="0"/>
            <a:endCxn id="6908" idx="2"/>
          </p:cNvCxnSpPr>
          <p:nvPr/>
        </p:nvCxnSpPr>
        <p:spPr>
          <a:xfrm rot="10800000" flipH="1">
            <a:off x="3589591" y="2170113"/>
            <a:ext cx="6400" cy="18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08" name="Google Shape;6908;p71"/>
          <p:cNvSpPr/>
          <p:nvPr/>
        </p:nvSpPr>
        <p:spPr>
          <a:xfrm>
            <a:off x="3405861" y="1886796"/>
            <a:ext cx="380400" cy="28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8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5"/>
              <a:t>h</a:t>
            </a:r>
            <a:r>
              <a:rPr lang="en-GB" sz="1335" baseline="-25000"/>
              <a:t>i+1</a:t>
            </a:r>
            <a:endParaRPr sz="1335" baseline="-25000"/>
          </a:p>
        </p:txBody>
      </p:sp>
      <p:sp>
        <p:nvSpPr>
          <p:cNvPr id="6909" name="Google Shape;6909;p71"/>
          <p:cNvSpPr/>
          <p:nvPr/>
        </p:nvSpPr>
        <p:spPr>
          <a:xfrm>
            <a:off x="8751905" y="4040500"/>
            <a:ext cx="346800" cy="28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8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</a:t>
            </a:r>
            <a:r>
              <a:rPr lang="en-GB" sz="1200" baseline="-25000"/>
              <a:t>i</a:t>
            </a:r>
            <a:endParaRPr sz="1200" baseline="-25000"/>
          </a:p>
        </p:txBody>
      </p:sp>
      <p:sp>
        <p:nvSpPr>
          <p:cNvPr id="6910" name="Google Shape;6910;p71"/>
          <p:cNvSpPr/>
          <p:nvPr/>
        </p:nvSpPr>
        <p:spPr>
          <a:xfrm>
            <a:off x="8740632" y="5075200"/>
            <a:ext cx="346800" cy="28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8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</a:t>
            </a:r>
            <a:r>
              <a:rPr lang="en-GB" sz="1200" baseline="-25000"/>
              <a:t>i-1</a:t>
            </a:r>
            <a:endParaRPr sz="1200" baseline="-25000"/>
          </a:p>
        </p:txBody>
      </p:sp>
      <p:sp>
        <p:nvSpPr>
          <p:cNvPr id="6911" name="Google Shape;6911;p71"/>
          <p:cNvSpPr/>
          <p:nvPr/>
        </p:nvSpPr>
        <p:spPr>
          <a:xfrm>
            <a:off x="8720683" y="4539097"/>
            <a:ext cx="405216" cy="32068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5"/>
          </a:p>
        </p:txBody>
      </p:sp>
      <p:sp>
        <p:nvSpPr>
          <p:cNvPr id="6912" name="Google Shape;6912;p71"/>
          <p:cNvSpPr txBox="1"/>
          <p:nvPr/>
        </p:nvSpPr>
        <p:spPr>
          <a:xfrm>
            <a:off x="8697964" y="4357961"/>
            <a:ext cx="681600" cy="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1065"/>
          </a:p>
        </p:txBody>
      </p:sp>
      <p:cxnSp>
        <p:nvCxnSpPr>
          <p:cNvPr id="6913" name="Google Shape;6913;p71"/>
          <p:cNvCxnSpPr>
            <a:stCxn id="6910" idx="0"/>
            <a:endCxn id="6911" idx="1"/>
          </p:cNvCxnSpPr>
          <p:nvPr/>
        </p:nvCxnSpPr>
        <p:spPr>
          <a:xfrm rot="-5400000">
            <a:off x="8810832" y="4962800"/>
            <a:ext cx="215600" cy="92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14" name="Google Shape;6914;p71"/>
          <p:cNvCxnSpPr>
            <a:stCxn id="6911" idx="3"/>
            <a:endCxn id="6909" idx="2"/>
          </p:cNvCxnSpPr>
          <p:nvPr/>
        </p:nvCxnSpPr>
        <p:spPr>
          <a:xfrm rot="-5400000">
            <a:off x="8807491" y="4439632"/>
            <a:ext cx="233600" cy="20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915" name="Google Shape;6915;p71"/>
          <p:cNvSpPr/>
          <p:nvPr/>
        </p:nvSpPr>
        <p:spPr>
          <a:xfrm>
            <a:off x="8133961" y="3419032"/>
            <a:ext cx="346800" cy="38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7x7 conv</a:t>
            </a:r>
            <a:endParaRPr sz="1200"/>
          </a:p>
        </p:txBody>
      </p:sp>
      <p:sp>
        <p:nvSpPr>
          <p:cNvPr id="6916" name="Google Shape;6916;p71"/>
          <p:cNvSpPr/>
          <p:nvPr/>
        </p:nvSpPr>
        <p:spPr>
          <a:xfrm>
            <a:off x="8550463" y="3419032"/>
            <a:ext cx="346800" cy="38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5x5 conv</a:t>
            </a:r>
            <a:endParaRPr sz="1200"/>
          </a:p>
        </p:txBody>
      </p:sp>
      <p:sp>
        <p:nvSpPr>
          <p:cNvPr id="6917" name="Google Shape;6917;p71"/>
          <p:cNvSpPr/>
          <p:nvPr/>
        </p:nvSpPr>
        <p:spPr>
          <a:xfrm>
            <a:off x="9407644" y="3417657"/>
            <a:ext cx="346800" cy="38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7x7 conv</a:t>
            </a:r>
            <a:endParaRPr sz="1200"/>
          </a:p>
        </p:txBody>
      </p:sp>
      <p:sp>
        <p:nvSpPr>
          <p:cNvPr id="6918" name="Google Shape;6918;p71"/>
          <p:cNvSpPr/>
          <p:nvPr/>
        </p:nvSpPr>
        <p:spPr>
          <a:xfrm>
            <a:off x="8981145" y="3417657"/>
            <a:ext cx="346800" cy="381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3x3 max</a:t>
            </a:r>
            <a:endParaRPr sz="1200"/>
          </a:p>
        </p:txBody>
      </p:sp>
      <p:sp>
        <p:nvSpPr>
          <p:cNvPr id="6919" name="Google Shape;6919;p71"/>
          <p:cNvSpPr/>
          <p:nvPr/>
        </p:nvSpPr>
        <p:spPr>
          <a:xfrm>
            <a:off x="10277439" y="3429127"/>
            <a:ext cx="346800" cy="38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5x5 conv</a:t>
            </a:r>
            <a:endParaRPr sz="1200"/>
          </a:p>
        </p:txBody>
      </p:sp>
      <p:sp>
        <p:nvSpPr>
          <p:cNvPr id="6920" name="Google Shape;6920;p71"/>
          <p:cNvSpPr/>
          <p:nvPr/>
        </p:nvSpPr>
        <p:spPr>
          <a:xfrm>
            <a:off x="9842545" y="3419033"/>
            <a:ext cx="346800" cy="381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3x3 avg</a:t>
            </a:r>
            <a:endParaRPr sz="1200"/>
          </a:p>
        </p:txBody>
      </p:sp>
      <p:sp>
        <p:nvSpPr>
          <p:cNvPr id="6921" name="Google Shape;6921;p71"/>
          <p:cNvSpPr/>
          <p:nvPr/>
        </p:nvSpPr>
        <p:spPr>
          <a:xfrm>
            <a:off x="8327416" y="2921717"/>
            <a:ext cx="346800" cy="294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add</a:t>
            </a:r>
            <a:endParaRPr sz="1200"/>
          </a:p>
        </p:txBody>
      </p:sp>
      <p:sp>
        <p:nvSpPr>
          <p:cNvPr id="6922" name="Google Shape;6922;p71"/>
          <p:cNvSpPr/>
          <p:nvPr/>
        </p:nvSpPr>
        <p:spPr>
          <a:xfrm>
            <a:off x="9204559" y="2928947"/>
            <a:ext cx="346800" cy="294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add</a:t>
            </a:r>
            <a:endParaRPr sz="1200"/>
          </a:p>
        </p:txBody>
      </p:sp>
      <p:sp>
        <p:nvSpPr>
          <p:cNvPr id="6923" name="Google Shape;6923;p71"/>
          <p:cNvSpPr/>
          <p:nvPr/>
        </p:nvSpPr>
        <p:spPr>
          <a:xfrm>
            <a:off x="10081739" y="2910596"/>
            <a:ext cx="346800" cy="294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add</a:t>
            </a:r>
            <a:endParaRPr sz="1200"/>
          </a:p>
        </p:txBody>
      </p:sp>
      <p:sp>
        <p:nvSpPr>
          <p:cNvPr id="6924" name="Google Shape;6924;p71"/>
          <p:cNvSpPr/>
          <p:nvPr/>
        </p:nvSpPr>
        <p:spPr>
          <a:xfrm>
            <a:off x="8956713" y="2313367"/>
            <a:ext cx="550400" cy="3816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identity</a:t>
            </a:r>
            <a:endParaRPr sz="1200"/>
          </a:p>
        </p:txBody>
      </p:sp>
      <p:sp>
        <p:nvSpPr>
          <p:cNvPr id="6925" name="Google Shape;6925;p71"/>
          <p:cNvSpPr/>
          <p:nvPr/>
        </p:nvSpPr>
        <p:spPr>
          <a:xfrm>
            <a:off x="8528713" y="2313367"/>
            <a:ext cx="346800" cy="381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3x3 avg</a:t>
            </a:r>
            <a:endParaRPr sz="1200"/>
          </a:p>
        </p:txBody>
      </p:sp>
      <p:sp>
        <p:nvSpPr>
          <p:cNvPr id="6926" name="Google Shape;6926;p71"/>
          <p:cNvSpPr/>
          <p:nvPr/>
        </p:nvSpPr>
        <p:spPr>
          <a:xfrm>
            <a:off x="7526271" y="2304199"/>
            <a:ext cx="346800" cy="381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3x3 max</a:t>
            </a:r>
            <a:endParaRPr sz="1200"/>
          </a:p>
        </p:txBody>
      </p:sp>
      <p:sp>
        <p:nvSpPr>
          <p:cNvPr id="6927" name="Google Shape;6927;p71"/>
          <p:cNvSpPr/>
          <p:nvPr/>
        </p:nvSpPr>
        <p:spPr>
          <a:xfrm>
            <a:off x="8100839" y="2313367"/>
            <a:ext cx="346800" cy="38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3x3 conv</a:t>
            </a:r>
            <a:endParaRPr sz="1200"/>
          </a:p>
        </p:txBody>
      </p:sp>
      <p:sp>
        <p:nvSpPr>
          <p:cNvPr id="6928" name="Google Shape;6928;p71"/>
          <p:cNvSpPr/>
          <p:nvPr/>
        </p:nvSpPr>
        <p:spPr>
          <a:xfrm>
            <a:off x="7788311" y="1830300"/>
            <a:ext cx="346800" cy="294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add</a:t>
            </a:r>
            <a:endParaRPr sz="1200"/>
          </a:p>
        </p:txBody>
      </p:sp>
      <p:sp>
        <p:nvSpPr>
          <p:cNvPr id="6929" name="Google Shape;6929;p71"/>
          <p:cNvSpPr/>
          <p:nvPr/>
        </p:nvSpPr>
        <p:spPr>
          <a:xfrm>
            <a:off x="8772316" y="1830300"/>
            <a:ext cx="346800" cy="294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add</a:t>
            </a:r>
            <a:endParaRPr sz="1200"/>
          </a:p>
        </p:txBody>
      </p:sp>
      <p:sp>
        <p:nvSpPr>
          <p:cNvPr id="6930" name="Google Shape;6930;p71"/>
          <p:cNvSpPr/>
          <p:nvPr/>
        </p:nvSpPr>
        <p:spPr>
          <a:xfrm>
            <a:off x="9270972" y="1216912"/>
            <a:ext cx="1021600" cy="38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Filter concatenation</a:t>
            </a:r>
            <a:endParaRPr sz="1200"/>
          </a:p>
        </p:txBody>
      </p:sp>
      <p:cxnSp>
        <p:nvCxnSpPr>
          <p:cNvPr id="6931" name="Google Shape;6931;p71"/>
          <p:cNvCxnSpPr>
            <a:stCxn id="6930" idx="0"/>
            <a:endCxn id="6932" idx="2"/>
          </p:cNvCxnSpPr>
          <p:nvPr/>
        </p:nvCxnSpPr>
        <p:spPr>
          <a:xfrm rot="10800000">
            <a:off x="9781772" y="1027312"/>
            <a:ext cx="0" cy="1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32" name="Google Shape;6932;p71"/>
          <p:cNvSpPr/>
          <p:nvPr/>
        </p:nvSpPr>
        <p:spPr>
          <a:xfrm>
            <a:off x="9608556" y="744027"/>
            <a:ext cx="346800" cy="28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8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</a:t>
            </a:r>
            <a:r>
              <a:rPr lang="en-GB" sz="1200" baseline="-25000"/>
              <a:t>i+1</a:t>
            </a:r>
            <a:endParaRPr sz="1200" baseline="-25000"/>
          </a:p>
        </p:txBody>
      </p:sp>
      <p:cxnSp>
        <p:nvCxnSpPr>
          <p:cNvPr id="6933" name="Google Shape;6933;p71"/>
          <p:cNvCxnSpPr>
            <a:stCxn id="6910" idx="3"/>
            <a:endCxn id="6919" idx="2"/>
          </p:cNvCxnSpPr>
          <p:nvPr/>
        </p:nvCxnSpPr>
        <p:spPr>
          <a:xfrm rot="10800000" flipH="1">
            <a:off x="9087432" y="3810800"/>
            <a:ext cx="1363600" cy="1406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4" name="Google Shape;6934;p71"/>
          <p:cNvCxnSpPr>
            <a:stCxn id="6910" idx="3"/>
            <a:endCxn id="6917" idx="2"/>
          </p:cNvCxnSpPr>
          <p:nvPr/>
        </p:nvCxnSpPr>
        <p:spPr>
          <a:xfrm rot="10800000" flipH="1">
            <a:off x="9087432" y="3799200"/>
            <a:ext cx="493600" cy="1417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5" name="Google Shape;6935;p71"/>
          <p:cNvCxnSpPr>
            <a:stCxn id="6919" idx="0"/>
            <a:endCxn id="6923" idx="2"/>
          </p:cNvCxnSpPr>
          <p:nvPr/>
        </p:nvCxnSpPr>
        <p:spPr>
          <a:xfrm rot="5400000" flipH="1">
            <a:off x="10241239" y="3219527"/>
            <a:ext cx="223600" cy="1956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6" name="Google Shape;6936;p71"/>
          <p:cNvCxnSpPr>
            <a:stCxn id="6917" idx="0"/>
            <a:endCxn id="6922" idx="2"/>
          </p:cNvCxnSpPr>
          <p:nvPr/>
        </p:nvCxnSpPr>
        <p:spPr>
          <a:xfrm rot="5400000" flipH="1">
            <a:off x="9382444" y="3219057"/>
            <a:ext cx="194000" cy="2032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7" name="Google Shape;6937;p71"/>
          <p:cNvCxnSpPr>
            <a:stCxn id="6910" idx="1"/>
            <a:endCxn id="6915" idx="2"/>
          </p:cNvCxnSpPr>
          <p:nvPr/>
        </p:nvCxnSpPr>
        <p:spPr>
          <a:xfrm rot="10800000">
            <a:off x="8307432" y="3800800"/>
            <a:ext cx="433200" cy="1416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8" name="Google Shape;6938;p71"/>
          <p:cNvCxnSpPr>
            <a:stCxn id="6915" idx="0"/>
            <a:endCxn id="6921" idx="2"/>
          </p:cNvCxnSpPr>
          <p:nvPr/>
        </p:nvCxnSpPr>
        <p:spPr>
          <a:xfrm rot="-5400000">
            <a:off x="8302961" y="3221032"/>
            <a:ext cx="202400" cy="1936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939" name="Google Shape;6939;p71"/>
          <p:cNvCxnSpPr>
            <a:stCxn id="6909" idx="0"/>
            <a:endCxn id="6918" idx="2"/>
          </p:cNvCxnSpPr>
          <p:nvPr/>
        </p:nvCxnSpPr>
        <p:spPr>
          <a:xfrm rot="-5400000">
            <a:off x="8919305" y="3805300"/>
            <a:ext cx="241200" cy="2292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0" name="Google Shape;6940;p71"/>
          <p:cNvCxnSpPr>
            <a:stCxn id="6909" idx="0"/>
            <a:endCxn id="6916" idx="2"/>
          </p:cNvCxnSpPr>
          <p:nvPr/>
        </p:nvCxnSpPr>
        <p:spPr>
          <a:xfrm rot="5400000" flipH="1">
            <a:off x="8704505" y="3819700"/>
            <a:ext cx="240000" cy="2016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1" name="Google Shape;6941;p71"/>
          <p:cNvCxnSpPr>
            <a:stCxn id="6909" idx="3"/>
            <a:endCxn id="6920" idx="2"/>
          </p:cNvCxnSpPr>
          <p:nvPr/>
        </p:nvCxnSpPr>
        <p:spPr>
          <a:xfrm rot="10800000" flipH="1">
            <a:off x="9098705" y="3800500"/>
            <a:ext cx="917200" cy="381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2" name="Google Shape;6942;p71"/>
          <p:cNvCxnSpPr>
            <a:stCxn id="6916" idx="0"/>
            <a:endCxn id="6921" idx="2"/>
          </p:cNvCxnSpPr>
          <p:nvPr/>
        </p:nvCxnSpPr>
        <p:spPr>
          <a:xfrm rot="5400000" flipH="1">
            <a:off x="8511063" y="3206232"/>
            <a:ext cx="202400" cy="2232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3" name="Google Shape;6943;p71"/>
          <p:cNvCxnSpPr>
            <a:stCxn id="6918" idx="0"/>
            <a:endCxn id="6922" idx="2"/>
          </p:cNvCxnSpPr>
          <p:nvPr/>
        </p:nvCxnSpPr>
        <p:spPr>
          <a:xfrm rot="-5400000">
            <a:off x="9169345" y="3208857"/>
            <a:ext cx="194000" cy="2236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4" name="Google Shape;6944;p71"/>
          <p:cNvCxnSpPr>
            <a:stCxn id="6920" idx="0"/>
            <a:endCxn id="6923" idx="2"/>
          </p:cNvCxnSpPr>
          <p:nvPr/>
        </p:nvCxnSpPr>
        <p:spPr>
          <a:xfrm rot="-5400000">
            <a:off x="10028745" y="3192633"/>
            <a:ext cx="213600" cy="2392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5" name="Google Shape;6945;p71"/>
          <p:cNvCxnSpPr>
            <a:stCxn id="6922" idx="0"/>
            <a:endCxn id="6924" idx="2"/>
          </p:cNvCxnSpPr>
          <p:nvPr/>
        </p:nvCxnSpPr>
        <p:spPr>
          <a:xfrm rot="5400000" flipH="1">
            <a:off x="9187959" y="2738947"/>
            <a:ext cx="234000" cy="1460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6" name="Google Shape;6946;p71"/>
          <p:cNvCxnSpPr>
            <a:stCxn id="6924" idx="0"/>
            <a:endCxn id="6929" idx="2"/>
          </p:cNvCxnSpPr>
          <p:nvPr/>
        </p:nvCxnSpPr>
        <p:spPr>
          <a:xfrm rot="5400000" flipH="1">
            <a:off x="8994713" y="2076167"/>
            <a:ext cx="188400" cy="2860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7" name="Google Shape;6947;p71"/>
          <p:cNvCxnSpPr>
            <a:stCxn id="6925" idx="0"/>
            <a:endCxn id="6929" idx="2"/>
          </p:cNvCxnSpPr>
          <p:nvPr/>
        </p:nvCxnSpPr>
        <p:spPr>
          <a:xfrm rot="-5400000">
            <a:off x="8729713" y="2097367"/>
            <a:ext cx="188400" cy="2436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8" name="Google Shape;6948;p71"/>
          <p:cNvCxnSpPr>
            <a:stCxn id="6927" idx="0"/>
            <a:endCxn id="6928" idx="2"/>
          </p:cNvCxnSpPr>
          <p:nvPr/>
        </p:nvCxnSpPr>
        <p:spPr>
          <a:xfrm rot="5400000" flipH="1">
            <a:off x="8023839" y="2062967"/>
            <a:ext cx="188400" cy="3124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9" name="Google Shape;6949;p71"/>
          <p:cNvCxnSpPr>
            <a:stCxn id="6926" idx="0"/>
            <a:endCxn id="6928" idx="2"/>
          </p:cNvCxnSpPr>
          <p:nvPr/>
        </p:nvCxnSpPr>
        <p:spPr>
          <a:xfrm rot="-5400000">
            <a:off x="7741071" y="2083599"/>
            <a:ext cx="179200" cy="2620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0" name="Google Shape;6950;p71"/>
          <p:cNvCxnSpPr>
            <a:stCxn id="6921" idx="0"/>
            <a:endCxn id="6925" idx="2"/>
          </p:cNvCxnSpPr>
          <p:nvPr/>
        </p:nvCxnSpPr>
        <p:spPr>
          <a:xfrm rot="-5400000">
            <a:off x="8488016" y="2707717"/>
            <a:ext cx="226800" cy="2012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1" name="Google Shape;6951;p71"/>
          <p:cNvCxnSpPr>
            <a:stCxn id="6921" idx="0"/>
            <a:endCxn id="6927" idx="2"/>
          </p:cNvCxnSpPr>
          <p:nvPr/>
        </p:nvCxnSpPr>
        <p:spPr>
          <a:xfrm rot="5400000" flipH="1">
            <a:off x="8274216" y="2695117"/>
            <a:ext cx="226800" cy="2264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2" name="Google Shape;6952;p71"/>
          <p:cNvCxnSpPr>
            <a:stCxn id="6928" idx="0"/>
            <a:endCxn id="6930" idx="2"/>
          </p:cNvCxnSpPr>
          <p:nvPr/>
        </p:nvCxnSpPr>
        <p:spPr>
          <a:xfrm rot="10800000" flipH="1">
            <a:off x="7961711" y="1598700"/>
            <a:ext cx="1820000" cy="2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3" name="Google Shape;6953;p71"/>
          <p:cNvCxnSpPr>
            <a:stCxn id="6929" idx="0"/>
            <a:endCxn id="6930" idx="2"/>
          </p:cNvCxnSpPr>
          <p:nvPr/>
        </p:nvCxnSpPr>
        <p:spPr>
          <a:xfrm rot="10800000" flipH="1">
            <a:off x="8945716" y="1598700"/>
            <a:ext cx="836000" cy="2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4" name="Google Shape;6954;p71"/>
          <p:cNvCxnSpPr>
            <a:stCxn id="6923" idx="0"/>
            <a:endCxn id="6930" idx="2"/>
          </p:cNvCxnSpPr>
          <p:nvPr/>
        </p:nvCxnSpPr>
        <p:spPr>
          <a:xfrm rot="10800000">
            <a:off x="9781939" y="1598596"/>
            <a:ext cx="473200" cy="13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5" name="Google Shape;6955;p71"/>
          <p:cNvSpPr txBox="1"/>
          <p:nvPr/>
        </p:nvSpPr>
        <p:spPr>
          <a:xfrm>
            <a:off x="8657404" y="5271952"/>
            <a:ext cx="1021600" cy="5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 sz="2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</a:t>
            </a:r>
            <a:r>
              <a:rPr lang="en-GB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956" name="Google Shape;6956;p71"/>
          <p:cNvCxnSpPr>
            <a:stCxn id="6909" idx="1"/>
            <a:endCxn id="6926" idx="2"/>
          </p:cNvCxnSpPr>
          <p:nvPr/>
        </p:nvCxnSpPr>
        <p:spPr>
          <a:xfrm rot="10800000">
            <a:off x="7699505" y="2685700"/>
            <a:ext cx="1052400" cy="1496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60" name="Shape 6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1" name="Google Shape;6961;p72"/>
          <p:cNvSpPr/>
          <p:nvPr/>
        </p:nvSpPr>
        <p:spPr>
          <a:xfrm>
            <a:off x="9345096" y="4318767"/>
            <a:ext cx="1462000" cy="1494800"/>
          </a:xfrm>
          <a:prstGeom prst="cube">
            <a:avLst>
              <a:gd name="adj" fmla="val 7788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2" name="Google Shape;6962;p72"/>
          <p:cNvSpPr/>
          <p:nvPr/>
        </p:nvSpPr>
        <p:spPr>
          <a:xfrm>
            <a:off x="4108733" y="3153400"/>
            <a:ext cx="614000" cy="551200"/>
          </a:xfrm>
          <a:prstGeom prst="cube">
            <a:avLst>
              <a:gd name="adj" fmla="val 53665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3" name="Google Shape;6963;p72"/>
          <p:cNvSpPr/>
          <p:nvPr/>
        </p:nvSpPr>
        <p:spPr>
          <a:xfrm>
            <a:off x="5053468" y="4140915"/>
            <a:ext cx="878000" cy="21804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4" name="Google Shape;6964;p72"/>
          <p:cNvSpPr/>
          <p:nvPr/>
        </p:nvSpPr>
        <p:spPr>
          <a:xfrm>
            <a:off x="5057447" y="4506804"/>
            <a:ext cx="507200" cy="5512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5" name="Google Shape;6965;p72"/>
          <p:cNvSpPr/>
          <p:nvPr/>
        </p:nvSpPr>
        <p:spPr>
          <a:xfrm>
            <a:off x="5180816" y="4639596"/>
            <a:ext cx="124400" cy="418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6" name="Google Shape;6966;p72"/>
          <p:cNvSpPr/>
          <p:nvPr/>
        </p:nvSpPr>
        <p:spPr>
          <a:xfrm>
            <a:off x="5305157" y="4639596"/>
            <a:ext cx="124400" cy="418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7" name="Google Shape;6967;p72"/>
          <p:cNvSpPr/>
          <p:nvPr/>
        </p:nvSpPr>
        <p:spPr>
          <a:xfrm>
            <a:off x="5056473" y="4639596"/>
            <a:ext cx="124400" cy="4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8" name="Google Shape;6968;p72"/>
          <p:cNvSpPr/>
          <p:nvPr/>
        </p:nvSpPr>
        <p:spPr>
          <a:xfrm>
            <a:off x="5058847" y="4506804"/>
            <a:ext cx="254000" cy="1272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9" name="Google Shape;6969;p72"/>
          <p:cNvSpPr/>
          <p:nvPr/>
        </p:nvSpPr>
        <p:spPr>
          <a:xfrm>
            <a:off x="5184147" y="4506804"/>
            <a:ext cx="254000" cy="1272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0" name="Google Shape;6970;p72"/>
          <p:cNvSpPr/>
          <p:nvPr/>
        </p:nvSpPr>
        <p:spPr>
          <a:xfrm>
            <a:off x="5310841" y="4506804"/>
            <a:ext cx="254000" cy="1272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971" name="Google Shape;6971;p72"/>
          <p:cNvCxnSpPr/>
          <p:nvPr/>
        </p:nvCxnSpPr>
        <p:spPr>
          <a:xfrm>
            <a:off x="5105371" y="4588652"/>
            <a:ext cx="3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2" name="Google Shape;6972;p72"/>
          <p:cNvCxnSpPr/>
          <p:nvPr/>
        </p:nvCxnSpPr>
        <p:spPr>
          <a:xfrm>
            <a:off x="5147816" y="4544159"/>
            <a:ext cx="381200" cy="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3" name="Google Shape;6973;p72"/>
          <p:cNvCxnSpPr/>
          <p:nvPr/>
        </p:nvCxnSpPr>
        <p:spPr>
          <a:xfrm>
            <a:off x="5054992" y="4770949"/>
            <a:ext cx="3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4" name="Google Shape;6974;p72"/>
          <p:cNvCxnSpPr/>
          <p:nvPr/>
        </p:nvCxnSpPr>
        <p:spPr>
          <a:xfrm>
            <a:off x="5054992" y="4927240"/>
            <a:ext cx="3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5" name="Google Shape;6975;p72"/>
          <p:cNvSpPr/>
          <p:nvPr/>
        </p:nvSpPr>
        <p:spPr>
          <a:xfrm>
            <a:off x="5435641" y="4592079"/>
            <a:ext cx="46188" cy="462971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76" name="Google Shape;6976;p72"/>
          <p:cNvSpPr/>
          <p:nvPr/>
        </p:nvSpPr>
        <p:spPr>
          <a:xfrm>
            <a:off x="5484235" y="4546217"/>
            <a:ext cx="40715" cy="462288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77" name="Google Shape;6977;p72"/>
          <p:cNvSpPr/>
          <p:nvPr/>
        </p:nvSpPr>
        <p:spPr>
          <a:xfrm>
            <a:off x="5524272" y="4510624"/>
            <a:ext cx="39697" cy="454417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978" name="Google Shape;6978;p72"/>
          <p:cNvCxnSpPr/>
          <p:nvPr/>
        </p:nvCxnSpPr>
        <p:spPr>
          <a:xfrm rot="10800000" flipH="1">
            <a:off x="5432548" y="4637001"/>
            <a:ext cx="133200" cy="13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9" name="Google Shape;6979;p72"/>
          <p:cNvCxnSpPr/>
          <p:nvPr/>
        </p:nvCxnSpPr>
        <p:spPr>
          <a:xfrm rot="10800000" flipH="1">
            <a:off x="5432548" y="4788957"/>
            <a:ext cx="133200" cy="13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0" name="Google Shape;6980;p72"/>
          <p:cNvSpPr/>
          <p:nvPr/>
        </p:nvSpPr>
        <p:spPr>
          <a:xfrm>
            <a:off x="6022955" y="4145560"/>
            <a:ext cx="878000" cy="21804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1" name="Google Shape;6981;p72"/>
          <p:cNvSpPr/>
          <p:nvPr/>
        </p:nvSpPr>
        <p:spPr>
          <a:xfrm>
            <a:off x="6124385" y="4644241"/>
            <a:ext cx="124400" cy="134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2" name="Google Shape;6982;p72"/>
          <p:cNvSpPr/>
          <p:nvPr/>
        </p:nvSpPr>
        <p:spPr>
          <a:xfrm>
            <a:off x="6248728" y="4644241"/>
            <a:ext cx="124400" cy="134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3" name="Google Shape;6983;p72"/>
          <p:cNvSpPr/>
          <p:nvPr/>
        </p:nvSpPr>
        <p:spPr>
          <a:xfrm>
            <a:off x="6004487" y="4594393"/>
            <a:ext cx="254000" cy="44800"/>
          </a:xfrm>
          <a:prstGeom prst="parallelogram">
            <a:avLst>
              <a:gd name="adj" fmla="val 94805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4" name="Google Shape;6984;p72"/>
          <p:cNvSpPr/>
          <p:nvPr/>
        </p:nvSpPr>
        <p:spPr>
          <a:xfrm>
            <a:off x="6127712" y="4593989"/>
            <a:ext cx="172000" cy="448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5" name="Google Shape;6985;p72"/>
          <p:cNvSpPr/>
          <p:nvPr/>
        </p:nvSpPr>
        <p:spPr>
          <a:xfrm>
            <a:off x="6251457" y="4593936"/>
            <a:ext cx="172000" cy="44800"/>
          </a:xfrm>
          <a:prstGeom prst="parallelogram">
            <a:avLst>
              <a:gd name="adj" fmla="val 9189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986" name="Google Shape;6986;p72"/>
          <p:cNvCxnSpPr/>
          <p:nvPr/>
        </p:nvCxnSpPr>
        <p:spPr>
          <a:xfrm>
            <a:off x="6048941" y="4593297"/>
            <a:ext cx="3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7" name="Google Shape;6987;p72"/>
          <p:cNvCxnSpPr/>
          <p:nvPr/>
        </p:nvCxnSpPr>
        <p:spPr>
          <a:xfrm>
            <a:off x="5998563" y="4775595"/>
            <a:ext cx="3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8" name="Google Shape;6988;p72"/>
          <p:cNvCxnSpPr/>
          <p:nvPr/>
        </p:nvCxnSpPr>
        <p:spPr>
          <a:xfrm rot="10800000" flipH="1">
            <a:off x="6375427" y="4725537"/>
            <a:ext cx="51200" cy="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9" name="Google Shape;6989;p72"/>
          <p:cNvSpPr/>
          <p:nvPr/>
        </p:nvSpPr>
        <p:spPr>
          <a:xfrm>
            <a:off x="6374957" y="4595185"/>
            <a:ext cx="50835" cy="179787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990" name="Google Shape;6990;p72"/>
          <p:cNvCxnSpPr/>
          <p:nvPr/>
        </p:nvCxnSpPr>
        <p:spPr>
          <a:xfrm rot="10800000" flipH="1">
            <a:off x="5504173" y="4711369"/>
            <a:ext cx="512000" cy="8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1" name="Google Shape;6991;p72"/>
          <p:cNvSpPr/>
          <p:nvPr/>
        </p:nvSpPr>
        <p:spPr>
          <a:xfrm>
            <a:off x="6000044" y="4644241"/>
            <a:ext cx="124400" cy="134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2" name="Google Shape;6992;p72"/>
          <p:cNvSpPr/>
          <p:nvPr/>
        </p:nvSpPr>
        <p:spPr>
          <a:xfrm>
            <a:off x="6992467" y="4140900"/>
            <a:ext cx="614000" cy="21804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3" name="Google Shape;6993;p72"/>
          <p:cNvSpPr/>
          <p:nvPr/>
        </p:nvSpPr>
        <p:spPr>
          <a:xfrm>
            <a:off x="6992468" y="4569700"/>
            <a:ext cx="184000" cy="1784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994" name="Google Shape;6994;p72"/>
          <p:cNvCxnSpPr/>
          <p:nvPr/>
        </p:nvCxnSpPr>
        <p:spPr>
          <a:xfrm rot="10800000" flipH="1">
            <a:off x="6417349" y="4684045"/>
            <a:ext cx="583200" cy="2000"/>
          </a:xfrm>
          <a:prstGeom prst="curvedConnector3">
            <a:avLst>
              <a:gd name="adj1" fmla="val 100935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995" name="Google Shape;6995;p72"/>
          <p:cNvPicPr preferRelativeResize="0"/>
          <p:nvPr/>
        </p:nvPicPr>
        <p:blipFill>
          <a:blip r:embed="rId1"/>
          <a:stretch>
            <a:fillRect/>
          </a:stretch>
        </p:blipFill>
        <p:spPr>
          <a:xfrm flipH="1">
            <a:off x="1875103" y="1449251"/>
            <a:ext cx="1681664" cy="180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6" name="Google Shape;6996;p72"/>
          <p:cNvPicPr preferRelativeResize="0"/>
          <p:nvPr/>
        </p:nvPicPr>
        <p:blipFill>
          <a:blip r:embed="rId1"/>
          <a:stretch>
            <a:fillRect/>
          </a:stretch>
        </p:blipFill>
        <p:spPr>
          <a:xfrm flipH="1">
            <a:off x="1047733" y="2297352"/>
            <a:ext cx="1681664" cy="18043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7" name="Google Shape;6997;p72"/>
          <p:cNvGrpSpPr/>
          <p:nvPr/>
        </p:nvGrpSpPr>
        <p:grpSpPr>
          <a:xfrm>
            <a:off x="328543" y="2108639"/>
            <a:ext cx="510756" cy="551200"/>
            <a:chOff x="2476982" y="2030254"/>
            <a:chExt cx="383067" cy="413400"/>
          </a:xfrm>
        </p:grpSpPr>
        <p:sp>
          <p:nvSpPr>
            <p:cNvPr id="6998" name="Google Shape;6998;p72"/>
            <p:cNvSpPr/>
            <p:nvPr/>
          </p:nvSpPr>
          <p:spPr>
            <a:xfrm>
              <a:off x="2478823" y="2030254"/>
              <a:ext cx="380400" cy="413400"/>
            </a:xfrm>
            <a:prstGeom prst="cube">
              <a:avLst>
                <a:gd name="adj" fmla="val 2553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9" name="Google Shape;6999;p72"/>
            <p:cNvSpPr/>
            <p:nvPr/>
          </p:nvSpPr>
          <p:spPr>
            <a:xfrm>
              <a:off x="2571349" y="2129848"/>
              <a:ext cx="93300" cy="313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0" name="Google Shape;7000;p72"/>
            <p:cNvSpPr/>
            <p:nvPr/>
          </p:nvSpPr>
          <p:spPr>
            <a:xfrm>
              <a:off x="2664605" y="2129848"/>
              <a:ext cx="93300" cy="313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1" name="Google Shape;7001;p72"/>
            <p:cNvSpPr/>
            <p:nvPr/>
          </p:nvSpPr>
          <p:spPr>
            <a:xfrm>
              <a:off x="2478093" y="2129848"/>
              <a:ext cx="93300" cy="3138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2" name="Google Shape;7002;p72"/>
            <p:cNvSpPr/>
            <p:nvPr/>
          </p:nvSpPr>
          <p:spPr>
            <a:xfrm>
              <a:off x="2479873" y="2030254"/>
              <a:ext cx="190500" cy="95400"/>
            </a:xfrm>
            <a:prstGeom prst="parallelogram">
              <a:avLst>
                <a:gd name="adj" fmla="val 9965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3" name="Google Shape;7003;p72"/>
            <p:cNvSpPr/>
            <p:nvPr/>
          </p:nvSpPr>
          <p:spPr>
            <a:xfrm>
              <a:off x="2573848" y="2030254"/>
              <a:ext cx="190500" cy="95400"/>
            </a:xfrm>
            <a:prstGeom prst="parallelogram">
              <a:avLst>
                <a:gd name="adj" fmla="val 9965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4" name="Google Shape;7004;p72"/>
            <p:cNvSpPr/>
            <p:nvPr/>
          </p:nvSpPr>
          <p:spPr>
            <a:xfrm>
              <a:off x="2668868" y="2030254"/>
              <a:ext cx="190500" cy="95400"/>
            </a:xfrm>
            <a:prstGeom prst="parallelogram">
              <a:avLst>
                <a:gd name="adj" fmla="val 9965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005" name="Google Shape;7005;p72"/>
            <p:cNvCxnSpPr/>
            <p:nvPr/>
          </p:nvCxnSpPr>
          <p:spPr>
            <a:xfrm>
              <a:off x="2514766" y="2091640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6" name="Google Shape;7006;p72"/>
            <p:cNvCxnSpPr/>
            <p:nvPr/>
          </p:nvCxnSpPr>
          <p:spPr>
            <a:xfrm>
              <a:off x="2546599" y="2058270"/>
              <a:ext cx="2859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7" name="Google Shape;7007;p72"/>
            <p:cNvCxnSpPr/>
            <p:nvPr/>
          </p:nvCxnSpPr>
          <p:spPr>
            <a:xfrm>
              <a:off x="2476982" y="222836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8" name="Google Shape;7008;p72"/>
            <p:cNvCxnSpPr/>
            <p:nvPr/>
          </p:nvCxnSpPr>
          <p:spPr>
            <a:xfrm>
              <a:off x="2476982" y="2345581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09" name="Google Shape;7009;p72"/>
            <p:cNvSpPr/>
            <p:nvPr/>
          </p:nvSpPr>
          <p:spPr>
            <a:xfrm>
              <a:off x="2762469" y="2094211"/>
              <a:ext cx="34641" cy="347228"/>
            </a:xfrm>
            <a:custGeom>
              <a:avLst/>
              <a:gdLst/>
              <a:ahLst/>
              <a:cxnLst/>
              <a:rect l="l" t="t" r="r" b="b"/>
              <a:pathLst>
                <a:path w="3181" h="31885" extrusionOk="0">
                  <a:moveTo>
                    <a:pt x="3181" y="0"/>
                  </a:moveTo>
                  <a:lnTo>
                    <a:pt x="3181" y="28703"/>
                  </a:lnTo>
                  <a:lnTo>
                    <a:pt x="0" y="31885"/>
                  </a:lnTo>
                  <a:lnTo>
                    <a:pt x="0" y="3158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10" name="Google Shape;7010;p72"/>
            <p:cNvSpPr/>
            <p:nvPr/>
          </p:nvSpPr>
          <p:spPr>
            <a:xfrm>
              <a:off x="2798913" y="2059814"/>
              <a:ext cx="30536" cy="346716"/>
            </a:xfrm>
            <a:custGeom>
              <a:avLst/>
              <a:gdLst/>
              <a:ahLst/>
              <a:cxnLst/>
              <a:rect l="l" t="t" r="r" b="b"/>
              <a:pathLst>
                <a:path w="2804" h="31838" extrusionOk="0">
                  <a:moveTo>
                    <a:pt x="2804" y="0"/>
                  </a:moveTo>
                  <a:lnTo>
                    <a:pt x="2804" y="29033"/>
                  </a:lnTo>
                  <a:lnTo>
                    <a:pt x="0" y="31838"/>
                  </a:lnTo>
                  <a:lnTo>
                    <a:pt x="0" y="2969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11" name="Google Shape;7011;p72"/>
            <p:cNvSpPr/>
            <p:nvPr/>
          </p:nvSpPr>
          <p:spPr>
            <a:xfrm>
              <a:off x="2828942" y="2033119"/>
              <a:ext cx="29773" cy="340813"/>
            </a:xfrm>
            <a:custGeom>
              <a:avLst/>
              <a:gdLst/>
              <a:ahLst/>
              <a:cxnLst/>
              <a:rect l="l" t="t" r="r" b="b"/>
              <a:pathLst>
                <a:path w="2734" h="31296" extrusionOk="0">
                  <a:moveTo>
                    <a:pt x="0" y="2545"/>
                  </a:moveTo>
                  <a:lnTo>
                    <a:pt x="2734" y="0"/>
                  </a:lnTo>
                  <a:lnTo>
                    <a:pt x="2734" y="28845"/>
                  </a:lnTo>
                  <a:lnTo>
                    <a:pt x="283" y="31296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012" name="Google Shape;7012;p72"/>
            <p:cNvCxnSpPr/>
            <p:nvPr/>
          </p:nvCxnSpPr>
          <p:spPr>
            <a:xfrm rot="10800000" flipH="1">
              <a:off x="2760149" y="2127902"/>
              <a:ext cx="99900" cy="10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3" name="Google Shape;7013;p72"/>
            <p:cNvCxnSpPr/>
            <p:nvPr/>
          </p:nvCxnSpPr>
          <p:spPr>
            <a:xfrm rot="10800000" flipH="1">
              <a:off x="2760149" y="2241869"/>
              <a:ext cx="99900" cy="10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014" name="Google Shape;7014;p72"/>
          <p:cNvCxnSpPr/>
          <p:nvPr/>
        </p:nvCxnSpPr>
        <p:spPr>
          <a:xfrm>
            <a:off x="1670816" y="3197700"/>
            <a:ext cx="1808000" cy="2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15" name="Google Shape;7015;p72"/>
          <p:cNvSpPr/>
          <p:nvPr/>
        </p:nvSpPr>
        <p:spPr>
          <a:xfrm>
            <a:off x="4363039" y="2249433"/>
            <a:ext cx="507200" cy="4104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016" name="Google Shape;7016;p72"/>
          <p:cNvGrpSpPr/>
          <p:nvPr/>
        </p:nvGrpSpPr>
        <p:grpSpPr>
          <a:xfrm>
            <a:off x="5631251" y="1018600"/>
            <a:ext cx="5422751" cy="1850868"/>
            <a:chOff x="4223438" y="763950"/>
            <a:chExt cx="4067063" cy="1388151"/>
          </a:xfrm>
        </p:grpSpPr>
        <p:grpSp>
          <p:nvGrpSpPr>
            <p:cNvPr id="7017" name="Google Shape;7017;p72"/>
            <p:cNvGrpSpPr/>
            <p:nvPr/>
          </p:nvGrpSpPr>
          <p:grpSpPr>
            <a:xfrm>
              <a:off x="5175725" y="763950"/>
              <a:ext cx="3114776" cy="1388151"/>
              <a:chOff x="3894100" y="1012700"/>
              <a:chExt cx="3114776" cy="1388151"/>
            </a:xfrm>
          </p:grpSpPr>
          <p:sp>
            <p:nvSpPr>
              <p:cNvPr id="7018" name="Google Shape;7018;p72"/>
              <p:cNvSpPr/>
              <p:nvPr/>
            </p:nvSpPr>
            <p:spPr>
              <a:xfrm>
                <a:off x="4568975" y="1374509"/>
                <a:ext cx="201900" cy="359700"/>
              </a:xfrm>
              <a:prstGeom prst="cube">
                <a:avLst>
                  <a:gd name="adj" fmla="val 77968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9" name="Google Shape;7019;p72"/>
              <p:cNvSpPr/>
              <p:nvPr/>
            </p:nvSpPr>
            <p:spPr>
              <a:xfrm>
                <a:off x="5160362" y="1255361"/>
                <a:ext cx="201900" cy="597900"/>
              </a:xfrm>
              <a:prstGeom prst="cube">
                <a:avLst>
                  <a:gd name="adj" fmla="val 77968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0" name="Google Shape;7020;p72"/>
              <p:cNvSpPr/>
              <p:nvPr/>
            </p:nvSpPr>
            <p:spPr>
              <a:xfrm>
                <a:off x="5753708" y="1145754"/>
                <a:ext cx="406500" cy="817200"/>
              </a:xfrm>
              <a:prstGeom prst="cube">
                <a:avLst>
                  <a:gd name="adj" fmla="val 77968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1" name="Google Shape;7021;p72"/>
              <p:cNvSpPr/>
              <p:nvPr/>
            </p:nvSpPr>
            <p:spPr>
              <a:xfrm>
                <a:off x="6521676" y="1012700"/>
                <a:ext cx="487200" cy="1083300"/>
              </a:xfrm>
              <a:prstGeom prst="cube">
                <a:avLst>
                  <a:gd name="adj" fmla="val 77968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7022" name="Google Shape;7022;p72"/>
              <p:cNvCxnSpPr/>
              <p:nvPr/>
            </p:nvCxnSpPr>
            <p:spPr>
              <a:xfrm>
                <a:off x="4831338" y="1551789"/>
                <a:ext cx="2685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023" name="Google Shape;7023;p72"/>
              <p:cNvCxnSpPr/>
              <p:nvPr/>
            </p:nvCxnSpPr>
            <p:spPr>
              <a:xfrm>
                <a:off x="5423705" y="1551789"/>
                <a:ext cx="2685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024" name="Google Shape;7024;p72"/>
              <p:cNvCxnSpPr/>
              <p:nvPr/>
            </p:nvCxnSpPr>
            <p:spPr>
              <a:xfrm>
                <a:off x="6206733" y="1551789"/>
                <a:ext cx="2685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7025" name="Google Shape;7025;p72"/>
              <p:cNvSpPr txBox="1"/>
              <p:nvPr/>
            </p:nvSpPr>
            <p:spPr>
              <a:xfrm>
                <a:off x="3894100" y="1598991"/>
                <a:ext cx="4872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65"/>
                  <a:t>14*14</a:t>
                </a:r>
                <a:endParaRPr sz="800"/>
              </a:p>
            </p:txBody>
          </p:sp>
          <p:sp>
            <p:nvSpPr>
              <p:cNvPr id="7026" name="Google Shape;7026;p72"/>
              <p:cNvSpPr txBox="1"/>
              <p:nvPr/>
            </p:nvSpPr>
            <p:spPr>
              <a:xfrm>
                <a:off x="4315301" y="1683755"/>
                <a:ext cx="4872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65"/>
                  <a:t>28*28</a:t>
                </a:r>
                <a:endParaRPr sz="800"/>
              </a:p>
            </p:txBody>
          </p:sp>
          <p:sp>
            <p:nvSpPr>
              <p:cNvPr id="7027" name="Google Shape;7027;p72"/>
              <p:cNvSpPr txBox="1"/>
              <p:nvPr/>
            </p:nvSpPr>
            <p:spPr>
              <a:xfrm>
                <a:off x="4935087" y="1802903"/>
                <a:ext cx="4872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65"/>
                  <a:t>56*56</a:t>
                </a:r>
                <a:endParaRPr sz="800"/>
              </a:p>
            </p:txBody>
          </p:sp>
          <p:sp>
            <p:nvSpPr>
              <p:cNvPr id="7028" name="Google Shape;7028;p72"/>
              <p:cNvSpPr txBox="1"/>
              <p:nvPr/>
            </p:nvSpPr>
            <p:spPr>
              <a:xfrm>
                <a:off x="5468860" y="1936327"/>
                <a:ext cx="6972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65"/>
                  <a:t>112*112</a:t>
                </a:r>
                <a:endParaRPr sz="800"/>
              </a:p>
            </p:txBody>
          </p:sp>
          <p:sp>
            <p:nvSpPr>
              <p:cNvPr id="7029" name="Google Shape;7029;p72"/>
              <p:cNvSpPr/>
              <p:nvPr/>
            </p:nvSpPr>
            <p:spPr>
              <a:xfrm>
                <a:off x="4125632" y="1450429"/>
                <a:ext cx="98700" cy="208200"/>
              </a:xfrm>
              <a:prstGeom prst="cube">
                <a:avLst>
                  <a:gd name="adj" fmla="val 77968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7030" name="Google Shape;7030;p72"/>
              <p:cNvCxnSpPr/>
              <p:nvPr/>
            </p:nvCxnSpPr>
            <p:spPr>
              <a:xfrm>
                <a:off x="4262554" y="1551789"/>
                <a:ext cx="2685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7031" name="Google Shape;7031;p72"/>
              <p:cNvSpPr txBox="1"/>
              <p:nvPr/>
            </p:nvSpPr>
            <p:spPr>
              <a:xfrm>
                <a:off x="6206746" y="2096051"/>
                <a:ext cx="6972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65"/>
                  <a:t>224*224</a:t>
                </a:r>
                <a:endParaRPr sz="800"/>
              </a:p>
            </p:txBody>
          </p:sp>
        </p:grpSp>
        <p:pic>
          <p:nvPicPr>
            <p:cNvPr id="7032" name="Google Shape;7032;p7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4223438" y="950525"/>
              <a:ext cx="833025" cy="73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33" name="Google Shape;7033;p72"/>
            <p:cNvSpPr txBox="1"/>
            <p:nvPr/>
          </p:nvSpPr>
          <p:spPr>
            <a:xfrm>
              <a:off x="5056475" y="1118700"/>
              <a:ext cx="282300" cy="458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=</a:t>
              </a:r>
              <a:endParaRPr lang="en-GB" sz="2400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37" name="Shape 7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8" name="Google Shape;7038;p73"/>
          <p:cNvSpPr/>
          <p:nvPr/>
        </p:nvSpPr>
        <p:spPr>
          <a:xfrm>
            <a:off x="2498233" y="1638619"/>
            <a:ext cx="1260000" cy="35884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9" name="Google Shape;7039;p73"/>
          <p:cNvSpPr/>
          <p:nvPr/>
        </p:nvSpPr>
        <p:spPr>
          <a:xfrm>
            <a:off x="4002952" y="1638667"/>
            <a:ext cx="880800" cy="35884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0" name="Google Shape;7040;p73"/>
          <p:cNvSpPr/>
          <p:nvPr/>
        </p:nvSpPr>
        <p:spPr>
          <a:xfrm>
            <a:off x="4002952" y="2247053"/>
            <a:ext cx="264000" cy="2936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1" name="Google Shape;7041;p73"/>
          <p:cNvSpPr/>
          <p:nvPr/>
        </p:nvSpPr>
        <p:spPr>
          <a:xfrm>
            <a:off x="5886535" y="1630991"/>
            <a:ext cx="1260000" cy="35884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2" name="Google Shape;7042;p73"/>
          <p:cNvSpPr/>
          <p:nvPr/>
        </p:nvSpPr>
        <p:spPr>
          <a:xfrm>
            <a:off x="7251289" y="1638636"/>
            <a:ext cx="1260000" cy="35884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043" name="Google Shape;7043;p73"/>
          <p:cNvCxnSpPr/>
          <p:nvPr/>
        </p:nvCxnSpPr>
        <p:spPr>
          <a:xfrm>
            <a:off x="7323581" y="2283539"/>
            <a:ext cx="54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44" name="Google Shape;7044;p73"/>
          <p:cNvGrpSpPr/>
          <p:nvPr/>
        </p:nvGrpSpPr>
        <p:grpSpPr>
          <a:xfrm>
            <a:off x="7251312" y="2272939"/>
            <a:ext cx="610965" cy="303988"/>
            <a:chOff x="5668659" y="1713442"/>
            <a:chExt cx="458224" cy="227991"/>
          </a:xfrm>
        </p:grpSpPr>
        <p:grpSp>
          <p:nvGrpSpPr>
            <p:cNvPr id="7045" name="Google Shape;7045;p73"/>
            <p:cNvGrpSpPr/>
            <p:nvPr/>
          </p:nvGrpSpPr>
          <p:grpSpPr>
            <a:xfrm>
              <a:off x="5802485" y="1713507"/>
              <a:ext cx="188679" cy="227926"/>
              <a:chOff x="5802485" y="1713507"/>
              <a:chExt cx="188679" cy="227926"/>
            </a:xfrm>
          </p:grpSpPr>
          <p:sp>
            <p:nvSpPr>
              <p:cNvPr id="7046" name="Google Shape;7046;p73"/>
              <p:cNvSpPr/>
              <p:nvPr/>
            </p:nvSpPr>
            <p:spPr>
              <a:xfrm>
                <a:off x="5802485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47" name="Google Shape;7047;p73"/>
              <p:cNvSpPr/>
              <p:nvPr/>
            </p:nvSpPr>
            <p:spPr>
              <a:xfrm>
                <a:off x="5806065" y="1713507"/>
                <a:ext cx="185100" cy="55200"/>
              </a:xfrm>
              <a:prstGeom prst="parallelogram">
                <a:avLst>
                  <a:gd name="adj" fmla="val 99657"/>
                </a:avLst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48" name="Google Shape;7048;p73"/>
            <p:cNvGrpSpPr/>
            <p:nvPr/>
          </p:nvGrpSpPr>
          <p:grpSpPr>
            <a:xfrm>
              <a:off x="5936312" y="1713442"/>
              <a:ext cx="190570" cy="227991"/>
              <a:chOff x="5936312" y="1713442"/>
              <a:chExt cx="190570" cy="227991"/>
            </a:xfrm>
          </p:grpSpPr>
          <p:sp>
            <p:nvSpPr>
              <p:cNvPr id="7049" name="Google Shape;7049;p73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0" name="Google Shape;7050;p73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90"/>
                </a:avLst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1" name="Google Shape;7051;p73"/>
              <p:cNvSpPr/>
              <p:nvPr/>
            </p:nvSpPr>
            <p:spPr>
              <a:xfrm>
                <a:off x="6072171" y="1714983"/>
                <a:ext cx="54712" cy="221916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052" name="Google Shape;7052;p73"/>
            <p:cNvGrpSpPr/>
            <p:nvPr/>
          </p:nvGrpSpPr>
          <p:grpSpPr>
            <a:xfrm>
              <a:off x="5668659" y="1714000"/>
              <a:ext cx="193488" cy="227433"/>
              <a:chOff x="5668659" y="1714000"/>
              <a:chExt cx="193488" cy="227433"/>
            </a:xfrm>
          </p:grpSpPr>
          <p:sp>
            <p:nvSpPr>
              <p:cNvPr id="7053" name="Google Shape;7053;p73"/>
              <p:cNvSpPr/>
              <p:nvPr/>
            </p:nvSpPr>
            <p:spPr>
              <a:xfrm>
                <a:off x="5673447" y="1714000"/>
                <a:ext cx="188700" cy="55200"/>
              </a:xfrm>
              <a:prstGeom prst="parallelogram">
                <a:avLst>
                  <a:gd name="adj" fmla="val 94805"/>
                </a:avLst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4" name="Google Shape;7054;p73"/>
              <p:cNvSpPr/>
              <p:nvPr/>
            </p:nvSpPr>
            <p:spPr>
              <a:xfrm>
                <a:off x="5668659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055" name="Google Shape;7055;p73"/>
          <p:cNvSpPr/>
          <p:nvPr/>
        </p:nvSpPr>
        <p:spPr>
          <a:xfrm>
            <a:off x="4845129" y="1466367"/>
            <a:ext cx="880800" cy="35884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6" name="Google Shape;7056;p73"/>
          <p:cNvSpPr/>
          <p:nvPr/>
        </p:nvSpPr>
        <p:spPr>
          <a:xfrm>
            <a:off x="8669083" y="2247053"/>
            <a:ext cx="264000" cy="2936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057" name="Google Shape;7057;p73"/>
          <p:cNvCxnSpPr/>
          <p:nvPr/>
        </p:nvCxnSpPr>
        <p:spPr>
          <a:xfrm rot="10800000" flipH="1">
            <a:off x="7843763" y="2423324"/>
            <a:ext cx="836800" cy="3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058" name="Google Shape;7058;p73"/>
          <p:cNvGrpSpPr/>
          <p:nvPr/>
        </p:nvGrpSpPr>
        <p:grpSpPr>
          <a:xfrm>
            <a:off x="2486773" y="2202228"/>
            <a:ext cx="760736" cy="777805"/>
            <a:chOff x="506259" y="2370079"/>
            <a:chExt cx="560574" cy="638941"/>
          </a:xfrm>
        </p:grpSpPr>
        <p:grpSp>
          <p:nvGrpSpPr>
            <p:cNvPr id="7059" name="Google Shape;7059;p73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7060" name="Google Shape;7060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061" name="Google Shape;7061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062" name="Google Shape;7062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63" name="Google Shape;7063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064" name="Google Shape;7064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065" name="Google Shape;7065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66" name="Google Shape;7066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67" name="Google Shape;7067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068" name="Google Shape;7068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069" name="Google Shape;7069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70" name="Google Shape;7070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071" name="Google Shape;7071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072" name="Google Shape;7072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073" name="Google Shape;7073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74" name="Google Shape;7074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075" name="Google Shape;7075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076" name="Google Shape;7076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77" name="Google Shape;7077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78" name="Google Shape;7078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079" name="Google Shape;7079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080" name="Google Shape;7080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81" name="Google Shape;7081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082" name="Google Shape;7082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083" name="Google Shape;7083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084" name="Google Shape;7084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85" name="Google Shape;7085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086" name="Google Shape;7086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087" name="Google Shape;7087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88" name="Google Shape;7088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89" name="Google Shape;7089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090" name="Google Shape;7090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091" name="Google Shape;7091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92" name="Google Shape;7092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grpSp>
          <p:nvGrpSpPr>
            <p:cNvPr id="7093" name="Google Shape;7093;p73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7094" name="Google Shape;7094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095" name="Google Shape;7095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096" name="Google Shape;7096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097" name="Google Shape;7097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098" name="Google Shape;7098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099" name="Google Shape;7099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00" name="Google Shape;7100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01" name="Google Shape;7101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02" name="Google Shape;7102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03" name="Google Shape;7103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04" name="Google Shape;7104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105" name="Google Shape;7105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06" name="Google Shape;7106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07" name="Google Shape;7107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08" name="Google Shape;7108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109" name="Google Shape;7109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10" name="Google Shape;7110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11" name="Google Shape;7111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12" name="Google Shape;7112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13" name="Google Shape;7113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14" name="Google Shape;7114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15" name="Google Shape;7115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116" name="Google Shape;7116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17" name="Google Shape;7117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18" name="Google Shape;7118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19" name="Google Shape;7119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120" name="Google Shape;7120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21" name="Google Shape;7121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22" name="Google Shape;7122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23" name="Google Shape;7123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24" name="Google Shape;7124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25" name="Google Shape;7125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26" name="Google Shape;7126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grpSp>
          <p:nvGrpSpPr>
            <p:cNvPr id="7127" name="Google Shape;7127;p73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7128" name="Google Shape;7128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29" name="Google Shape;7129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30" name="Google Shape;7130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31" name="Google Shape;7131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132" name="Google Shape;7132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33" name="Google Shape;7133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34" name="Google Shape;7134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35" name="Google Shape;7135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36" name="Google Shape;7136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37" name="Google Shape;7137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38" name="Google Shape;7138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139" name="Google Shape;7139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40" name="Google Shape;7140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41" name="Google Shape;7141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42" name="Google Shape;7142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143" name="Google Shape;7143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44" name="Google Shape;7144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45" name="Google Shape;7145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46" name="Google Shape;7146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47" name="Google Shape;7147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48" name="Google Shape;7148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49" name="Google Shape;7149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150" name="Google Shape;7150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51" name="Google Shape;7151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52" name="Google Shape;7152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53" name="Google Shape;7153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154" name="Google Shape;7154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55" name="Google Shape;7155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56" name="Google Shape;7156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57" name="Google Shape;7157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58" name="Google Shape;7158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59" name="Google Shape;7159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60" name="Google Shape;7160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</p:grpSp>
      <p:cxnSp>
        <p:nvCxnSpPr>
          <p:cNvPr id="7161" name="Google Shape;7161;p73"/>
          <p:cNvCxnSpPr>
            <a:endCxn id="7040" idx="2"/>
          </p:cNvCxnSpPr>
          <p:nvPr/>
        </p:nvCxnSpPr>
        <p:spPr>
          <a:xfrm rot="10800000" flipH="1">
            <a:off x="3191752" y="2431137"/>
            <a:ext cx="811200" cy="99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162" name="Google Shape;7162;p73"/>
          <p:cNvGrpSpPr/>
          <p:nvPr/>
        </p:nvGrpSpPr>
        <p:grpSpPr>
          <a:xfrm>
            <a:off x="5886523" y="2134495"/>
            <a:ext cx="760736" cy="777805"/>
            <a:chOff x="506259" y="2370079"/>
            <a:chExt cx="560574" cy="638941"/>
          </a:xfrm>
        </p:grpSpPr>
        <p:grpSp>
          <p:nvGrpSpPr>
            <p:cNvPr id="7163" name="Google Shape;7163;p73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7164" name="Google Shape;7164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65" name="Google Shape;7165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66" name="Google Shape;7166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67" name="Google Shape;7167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168" name="Google Shape;7168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69" name="Google Shape;7169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70" name="Google Shape;7170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71" name="Google Shape;7171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72" name="Google Shape;7172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73" name="Google Shape;7173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74" name="Google Shape;7174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175" name="Google Shape;7175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76" name="Google Shape;7176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77" name="Google Shape;7177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78" name="Google Shape;7178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179" name="Google Shape;7179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80" name="Google Shape;7180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81" name="Google Shape;7181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82" name="Google Shape;7182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83" name="Google Shape;7183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84" name="Google Shape;7184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85" name="Google Shape;7185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186" name="Google Shape;7186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87" name="Google Shape;7187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188" name="Google Shape;7188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89" name="Google Shape;7189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190" name="Google Shape;7190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191" name="Google Shape;7191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92" name="Google Shape;7192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93" name="Google Shape;7193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94" name="Google Shape;7194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195" name="Google Shape;7195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96" name="Google Shape;7196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grpSp>
          <p:nvGrpSpPr>
            <p:cNvPr id="7197" name="Google Shape;7197;p73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7198" name="Google Shape;7198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199" name="Google Shape;7199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200" name="Google Shape;7200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01" name="Google Shape;7201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202" name="Google Shape;7202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03" name="Google Shape;7203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04" name="Google Shape;7204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05" name="Google Shape;7205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06" name="Google Shape;7206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07" name="Google Shape;7207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08" name="Google Shape;7208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209" name="Google Shape;7209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210" name="Google Shape;7210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211" name="Google Shape;7211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12" name="Google Shape;7212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213" name="Google Shape;7213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14" name="Google Shape;7214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15" name="Google Shape;7215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16" name="Google Shape;7216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17" name="Google Shape;7217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18" name="Google Shape;7218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19" name="Google Shape;7219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220" name="Google Shape;7220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221" name="Google Shape;7221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222" name="Google Shape;7222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23" name="Google Shape;7223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224" name="Google Shape;7224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25" name="Google Shape;7225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26" name="Google Shape;7226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27" name="Google Shape;7227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28" name="Google Shape;7228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29" name="Google Shape;7229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30" name="Google Shape;7230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grpSp>
          <p:nvGrpSpPr>
            <p:cNvPr id="7231" name="Google Shape;7231;p73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7232" name="Google Shape;7232;p73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233" name="Google Shape;7233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234" name="Google Shape;7234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35" name="Google Shape;7235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236" name="Google Shape;7236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37" name="Google Shape;7237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38" name="Google Shape;7238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39" name="Google Shape;7239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40" name="Google Shape;7240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41" name="Google Shape;7241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42" name="Google Shape;7242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243" name="Google Shape;7243;p73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244" name="Google Shape;7244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245" name="Google Shape;7245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46" name="Google Shape;7246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247" name="Google Shape;7247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48" name="Google Shape;7248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49" name="Google Shape;7249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50" name="Google Shape;7250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51" name="Google Shape;7251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52" name="Google Shape;7252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53" name="Google Shape;7253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254" name="Google Shape;7254;p73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7255" name="Google Shape;7255;p73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7256" name="Google Shape;7256;p73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57" name="Google Shape;7257;p73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7258" name="Google Shape;7258;p73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7259" name="Google Shape;7259;p73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60" name="Google Shape;7260;p73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61" name="Google Shape;7261;p73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62" name="Google Shape;7262;p73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7263" name="Google Shape;7263;p73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64" name="Google Shape;7264;p73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</p:grpSp>
      <p:cxnSp>
        <p:nvCxnSpPr>
          <p:cNvPr id="7265" name="Google Shape;7265;p73"/>
          <p:cNvCxnSpPr>
            <a:endCxn id="7054" idx="1"/>
          </p:cNvCxnSpPr>
          <p:nvPr/>
        </p:nvCxnSpPr>
        <p:spPr>
          <a:xfrm rot="10800000" flipH="1">
            <a:off x="6568112" y="2466328"/>
            <a:ext cx="683200" cy="53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69" name="Shape 7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" name="Google Shape;7270;p74"/>
          <p:cNvSpPr/>
          <p:nvPr/>
        </p:nvSpPr>
        <p:spPr>
          <a:xfrm>
            <a:off x="1601667" y="1435967"/>
            <a:ext cx="593600" cy="593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1</a:t>
            </a:r>
            <a:endParaRPr lang="en-GB" sz="2400"/>
          </a:p>
        </p:txBody>
      </p:sp>
      <p:sp>
        <p:nvSpPr>
          <p:cNvPr id="7271" name="Google Shape;7271;p74"/>
          <p:cNvSpPr/>
          <p:nvPr/>
        </p:nvSpPr>
        <p:spPr>
          <a:xfrm>
            <a:off x="2197459" y="1435967"/>
            <a:ext cx="593600" cy="593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1</a:t>
            </a:r>
            <a:endParaRPr lang="en-GB" sz="2400"/>
          </a:p>
        </p:txBody>
      </p:sp>
      <p:sp>
        <p:nvSpPr>
          <p:cNvPr id="7272" name="Google Shape;7272;p74"/>
          <p:cNvSpPr/>
          <p:nvPr/>
        </p:nvSpPr>
        <p:spPr>
          <a:xfrm>
            <a:off x="2791067" y="1435967"/>
            <a:ext cx="593600" cy="593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2</a:t>
            </a:r>
            <a:endParaRPr lang="en-GB" sz="2400"/>
          </a:p>
        </p:txBody>
      </p:sp>
      <p:sp>
        <p:nvSpPr>
          <p:cNvPr id="7273" name="Google Shape;7273;p74"/>
          <p:cNvSpPr/>
          <p:nvPr/>
        </p:nvSpPr>
        <p:spPr>
          <a:xfrm>
            <a:off x="3386859" y="1435967"/>
            <a:ext cx="593600" cy="593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4</a:t>
            </a:r>
            <a:endParaRPr lang="en-GB" sz="2400"/>
          </a:p>
        </p:txBody>
      </p:sp>
      <p:sp>
        <p:nvSpPr>
          <p:cNvPr id="7274" name="Google Shape;7274;p74"/>
          <p:cNvSpPr/>
          <p:nvPr/>
        </p:nvSpPr>
        <p:spPr>
          <a:xfrm>
            <a:off x="1601667" y="2031759"/>
            <a:ext cx="593600" cy="593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5</a:t>
            </a:r>
            <a:endParaRPr lang="en-GB" sz="2400"/>
          </a:p>
        </p:txBody>
      </p:sp>
      <p:sp>
        <p:nvSpPr>
          <p:cNvPr id="7275" name="Google Shape;7275;p74"/>
          <p:cNvSpPr/>
          <p:nvPr/>
        </p:nvSpPr>
        <p:spPr>
          <a:xfrm>
            <a:off x="2197476" y="2031792"/>
            <a:ext cx="593600" cy="593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6</a:t>
            </a:r>
            <a:endParaRPr lang="en-GB" sz="2400"/>
          </a:p>
        </p:txBody>
      </p:sp>
      <p:sp>
        <p:nvSpPr>
          <p:cNvPr id="7276" name="Google Shape;7276;p74"/>
          <p:cNvSpPr/>
          <p:nvPr/>
        </p:nvSpPr>
        <p:spPr>
          <a:xfrm>
            <a:off x="2791067" y="2031759"/>
            <a:ext cx="593600" cy="593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7</a:t>
            </a:r>
            <a:endParaRPr lang="en-GB" sz="2400"/>
          </a:p>
        </p:txBody>
      </p:sp>
      <p:sp>
        <p:nvSpPr>
          <p:cNvPr id="7277" name="Google Shape;7277;p74"/>
          <p:cNvSpPr/>
          <p:nvPr/>
        </p:nvSpPr>
        <p:spPr>
          <a:xfrm>
            <a:off x="3386859" y="2031759"/>
            <a:ext cx="593600" cy="593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8</a:t>
            </a:r>
            <a:endParaRPr lang="en-GB" sz="2400"/>
          </a:p>
        </p:txBody>
      </p:sp>
      <p:sp>
        <p:nvSpPr>
          <p:cNvPr id="7278" name="Google Shape;7278;p74"/>
          <p:cNvSpPr/>
          <p:nvPr/>
        </p:nvSpPr>
        <p:spPr>
          <a:xfrm>
            <a:off x="1601667" y="2627552"/>
            <a:ext cx="593600" cy="5936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3</a:t>
            </a:r>
            <a:endParaRPr lang="en-GB" sz="2400"/>
          </a:p>
        </p:txBody>
      </p:sp>
      <p:sp>
        <p:nvSpPr>
          <p:cNvPr id="7279" name="Google Shape;7279;p74"/>
          <p:cNvSpPr/>
          <p:nvPr/>
        </p:nvSpPr>
        <p:spPr>
          <a:xfrm>
            <a:off x="2197459" y="2627552"/>
            <a:ext cx="593600" cy="5936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2</a:t>
            </a:r>
            <a:endParaRPr lang="en-GB" sz="2400"/>
          </a:p>
        </p:txBody>
      </p:sp>
      <p:sp>
        <p:nvSpPr>
          <p:cNvPr id="7280" name="Google Shape;7280;p74"/>
          <p:cNvSpPr/>
          <p:nvPr/>
        </p:nvSpPr>
        <p:spPr>
          <a:xfrm>
            <a:off x="2791067" y="2627552"/>
            <a:ext cx="593600" cy="593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1</a:t>
            </a:r>
            <a:endParaRPr lang="en-GB" sz="2400"/>
          </a:p>
        </p:txBody>
      </p:sp>
      <p:sp>
        <p:nvSpPr>
          <p:cNvPr id="7281" name="Google Shape;7281;p74"/>
          <p:cNvSpPr/>
          <p:nvPr/>
        </p:nvSpPr>
        <p:spPr>
          <a:xfrm>
            <a:off x="3386859" y="2627552"/>
            <a:ext cx="593600" cy="593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0</a:t>
            </a:r>
            <a:endParaRPr lang="en-GB" sz="2400"/>
          </a:p>
        </p:txBody>
      </p:sp>
      <p:sp>
        <p:nvSpPr>
          <p:cNvPr id="7282" name="Google Shape;7282;p74"/>
          <p:cNvSpPr/>
          <p:nvPr/>
        </p:nvSpPr>
        <p:spPr>
          <a:xfrm>
            <a:off x="1601667" y="3223344"/>
            <a:ext cx="593600" cy="5936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1</a:t>
            </a:r>
            <a:endParaRPr lang="en-GB" sz="2400"/>
          </a:p>
        </p:txBody>
      </p:sp>
      <p:sp>
        <p:nvSpPr>
          <p:cNvPr id="7283" name="Google Shape;7283;p74"/>
          <p:cNvSpPr/>
          <p:nvPr/>
        </p:nvSpPr>
        <p:spPr>
          <a:xfrm>
            <a:off x="2197459" y="3223344"/>
            <a:ext cx="593600" cy="5936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2</a:t>
            </a:r>
            <a:endParaRPr lang="en-GB" sz="2400"/>
          </a:p>
        </p:txBody>
      </p:sp>
      <p:sp>
        <p:nvSpPr>
          <p:cNvPr id="7284" name="Google Shape;7284;p74"/>
          <p:cNvSpPr/>
          <p:nvPr/>
        </p:nvSpPr>
        <p:spPr>
          <a:xfrm>
            <a:off x="2791067" y="3223344"/>
            <a:ext cx="593600" cy="593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3</a:t>
            </a:r>
            <a:endParaRPr lang="en-GB" sz="2400"/>
          </a:p>
        </p:txBody>
      </p:sp>
      <p:sp>
        <p:nvSpPr>
          <p:cNvPr id="7285" name="Google Shape;7285;p74"/>
          <p:cNvSpPr/>
          <p:nvPr/>
        </p:nvSpPr>
        <p:spPr>
          <a:xfrm>
            <a:off x="3386859" y="3223344"/>
            <a:ext cx="593600" cy="593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4</a:t>
            </a:r>
            <a:endParaRPr lang="en-GB" sz="2400"/>
          </a:p>
        </p:txBody>
      </p:sp>
      <p:sp>
        <p:nvSpPr>
          <p:cNvPr id="7286" name="Google Shape;7286;p74"/>
          <p:cNvSpPr/>
          <p:nvPr/>
        </p:nvSpPr>
        <p:spPr>
          <a:xfrm>
            <a:off x="6400800" y="2029567"/>
            <a:ext cx="593600" cy="593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6</a:t>
            </a:r>
            <a:endParaRPr lang="en-GB" sz="2400"/>
          </a:p>
        </p:txBody>
      </p:sp>
      <p:sp>
        <p:nvSpPr>
          <p:cNvPr id="7287" name="Google Shape;7287;p74"/>
          <p:cNvSpPr/>
          <p:nvPr/>
        </p:nvSpPr>
        <p:spPr>
          <a:xfrm>
            <a:off x="6996592" y="2029567"/>
            <a:ext cx="593600" cy="593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8</a:t>
            </a:r>
            <a:endParaRPr lang="en-GB" sz="2400"/>
          </a:p>
        </p:txBody>
      </p:sp>
      <p:sp>
        <p:nvSpPr>
          <p:cNvPr id="7288" name="Google Shape;7288;p74"/>
          <p:cNvSpPr/>
          <p:nvPr/>
        </p:nvSpPr>
        <p:spPr>
          <a:xfrm>
            <a:off x="6400800" y="2625359"/>
            <a:ext cx="593600" cy="5936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3</a:t>
            </a:r>
            <a:endParaRPr lang="en-GB" sz="2400"/>
          </a:p>
        </p:txBody>
      </p:sp>
      <p:sp>
        <p:nvSpPr>
          <p:cNvPr id="7289" name="Google Shape;7289;p74"/>
          <p:cNvSpPr/>
          <p:nvPr/>
        </p:nvSpPr>
        <p:spPr>
          <a:xfrm>
            <a:off x="6996592" y="2625359"/>
            <a:ext cx="593600" cy="593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4</a:t>
            </a:r>
            <a:endParaRPr lang="en-GB" sz="2400"/>
          </a:p>
        </p:txBody>
      </p:sp>
      <p:cxnSp>
        <p:nvCxnSpPr>
          <p:cNvPr id="7290" name="Google Shape;7290;p74"/>
          <p:cNvCxnSpPr/>
          <p:nvPr/>
        </p:nvCxnSpPr>
        <p:spPr>
          <a:xfrm>
            <a:off x="1629267" y="4004167"/>
            <a:ext cx="237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91" name="Google Shape;7291;p74"/>
          <p:cNvCxnSpPr/>
          <p:nvPr/>
        </p:nvCxnSpPr>
        <p:spPr>
          <a:xfrm rot="10800000">
            <a:off x="1407312" y="1480159"/>
            <a:ext cx="0" cy="221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2" name="Google Shape;7292;p74"/>
          <p:cNvSpPr/>
          <p:nvPr/>
        </p:nvSpPr>
        <p:spPr>
          <a:xfrm>
            <a:off x="1987116" y="1480157"/>
            <a:ext cx="1394400" cy="139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293" name="Google Shape;7293;p74"/>
          <p:cNvCxnSpPr>
            <a:stCxn id="7292" idx="0"/>
            <a:endCxn id="7286" idx="0"/>
          </p:cNvCxnSpPr>
          <p:nvPr/>
        </p:nvCxnSpPr>
        <p:spPr>
          <a:xfrm rot="-5400000" flipH="1">
            <a:off x="4416116" y="-251643"/>
            <a:ext cx="549600" cy="4013200"/>
          </a:xfrm>
          <a:prstGeom prst="curvedConnector3">
            <a:avLst>
              <a:gd name="adj1" fmla="val -5776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4" name="Google Shape;7294;p74"/>
          <p:cNvSpPr txBox="1"/>
          <p:nvPr/>
        </p:nvSpPr>
        <p:spPr>
          <a:xfrm>
            <a:off x="4307675" y="518500"/>
            <a:ext cx="2292000" cy="9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Max(1,1,5,6) = 6</a:t>
            </a:r>
            <a:endParaRPr lang="en-GB" sz="2400"/>
          </a:p>
        </p:txBody>
      </p:sp>
      <p:sp>
        <p:nvSpPr>
          <p:cNvPr id="7295" name="Google Shape;7295;p74"/>
          <p:cNvSpPr txBox="1"/>
          <p:nvPr/>
        </p:nvSpPr>
        <p:spPr>
          <a:xfrm>
            <a:off x="1601675" y="3893733"/>
            <a:ext cx="2292000" cy="9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Image Representation</a:t>
            </a:r>
            <a:endParaRPr lang="en-GB" sz="2400"/>
          </a:p>
        </p:txBody>
      </p:sp>
      <p:sp>
        <p:nvSpPr>
          <p:cNvPr id="7296" name="Google Shape;7296;p74"/>
          <p:cNvSpPr txBox="1"/>
          <p:nvPr/>
        </p:nvSpPr>
        <p:spPr>
          <a:xfrm>
            <a:off x="1201248" y="1027000"/>
            <a:ext cx="593600" cy="9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Y</a:t>
            </a:r>
            <a:endParaRPr lang="en-GB" sz="2400"/>
          </a:p>
        </p:txBody>
      </p:sp>
      <p:sp>
        <p:nvSpPr>
          <p:cNvPr id="7297" name="Google Shape;7297;p74"/>
          <p:cNvSpPr txBox="1"/>
          <p:nvPr/>
        </p:nvSpPr>
        <p:spPr>
          <a:xfrm>
            <a:off x="3882875" y="3745115"/>
            <a:ext cx="593600" cy="9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X</a:t>
            </a:r>
            <a:endParaRPr lang="en-GB" sz="2400"/>
          </a:p>
        </p:txBody>
      </p:sp>
      <p:cxnSp>
        <p:nvCxnSpPr>
          <p:cNvPr id="7298" name="Google Shape;7298;p74"/>
          <p:cNvCxnSpPr/>
          <p:nvPr/>
        </p:nvCxnSpPr>
        <p:spPr>
          <a:xfrm>
            <a:off x="4211267" y="2595800"/>
            <a:ext cx="198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9" name="Google Shape;7299;p74"/>
          <p:cNvSpPr txBox="1"/>
          <p:nvPr/>
        </p:nvSpPr>
        <p:spPr>
          <a:xfrm>
            <a:off x="3961311" y="2525571"/>
            <a:ext cx="2463600" cy="1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Pooling performed with a 2x2 kernel and a stride of 2</a:t>
            </a:r>
            <a:endParaRPr lang="en-GB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2569210" y="1767840"/>
            <a:ext cx="5424170" cy="1640205"/>
          </a:xfrm>
          <a:prstGeom prst="rect">
            <a:avLst/>
          </a:prstGeom>
          <a:noFill/>
          <a:ln w="28575" cap="flat" cmpd="sng" algn="ctr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50000">
                      <a:schemeClr val="accent5"/>
                    </a:gs>
                    <a:gs pos="0">
                      <a:schemeClr val="accent5">
                        <a:lumMod val="25000"/>
                        <a:lumOff val="75000"/>
                      </a:schemeClr>
                    </a:gs>
                    <a:gs pos="100000">
                      <a:schemeClr val="accent5">
                        <a:lumMod val="85000"/>
                      </a:schemeClr>
                    </a:gs>
                  </a:gsLst>
                  <a:lin ang="5400000" scaled="1"/>
                </a:gradFill>
              </a14:hiddenFill>
            </a:ext>
          </a:extLst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283460" y="638175"/>
            <a:ext cx="2675890" cy="55587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3172460" y="2672715"/>
            <a:ext cx="996950" cy="4025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sym typeface="+mn-ea"/>
              </a:rPr>
              <a:t>Layer 4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3108960" y="2731135"/>
            <a:ext cx="996950" cy="4025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sym typeface="+mn-ea"/>
              </a:rPr>
              <a:t>Layer 3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027680" y="2783840"/>
            <a:ext cx="996950" cy="4025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sym typeface="+mn-ea"/>
              </a:rPr>
              <a:t>Layer 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027680" y="311785"/>
            <a:ext cx="1141730" cy="5848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ResNet50</a:t>
            </a:r>
            <a:endParaRPr lang="en-US" altLang="zh-CN" sz="1600"/>
          </a:p>
        </p:txBody>
      </p:sp>
      <p:sp>
        <p:nvSpPr>
          <p:cNvPr id="70" name="圆角矩形 69"/>
          <p:cNvSpPr/>
          <p:nvPr/>
        </p:nvSpPr>
        <p:spPr>
          <a:xfrm>
            <a:off x="3098800" y="1898015"/>
            <a:ext cx="996950" cy="4025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STAGE 0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2955290" y="2856230"/>
            <a:ext cx="996950" cy="4025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Layer 1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560955" y="3622675"/>
            <a:ext cx="2087880" cy="7169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fc 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560955" y="3621405"/>
            <a:ext cx="2087880" cy="1962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2048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564765" y="4158615"/>
            <a:ext cx="2087880" cy="1917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1000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564765" y="4669155"/>
            <a:ext cx="2087880" cy="7169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fc 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564765" y="4667885"/>
            <a:ext cx="2087880" cy="1962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1000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568575" y="5205095"/>
            <a:ext cx="2087880" cy="1917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2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3202305" y="1098550"/>
            <a:ext cx="785495" cy="40259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input</a:t>
            </a:r>
            <a:endParaRPr lang="en-US" altLang="zh-CN" sz="1400"/>
          </a:p>
        </p:txBody>
      </p:sp>
      <p:sp>
        <p:nvSpPr>
          <p:cNvPr id="79" name="右箭头 78"/>
          <p:cNvSpPr/>
          <p:nvPr/>
        </p:nvSpPr>
        <p:spPr>
          <a:xfrm rot="5400000">
            <a:off x="3496310" y="1648460"/>
            <a:ext cx="250190" cy="134620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右箭头 79"/>
          <p:cNvSpPr/>
          <p:nvPr/>
        </p:nvSpPr>
        <p:spPr>
          <a:xfrm rot="5400000">
            <a:off x="3496310" y="2419350"/>
            <a:ext cx="250190" cy="134620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rot="5400000">
            <a:off x="3496310" y="3384550"/>
            <a:ext cx="250190" cy="134620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右箭头 87"/>
          <p:cNvSpPr/>
          <p:nvPr/>
        </p:nvSpPr>
        <p:spPr>
          <a:xfrm rot="5400000">
            <a:off x="3488690" y="5491480"/>
            <a:ext cx="250190" cy="134620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3202305" y="5704840"/>
            <a:ext cx="785495" cy="40259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output</a:t>
            </a:r>
            <a:endParaRPr lang="en-US" altLang="zh-CN" sz="1400"/>
          </a:p>
        </p:txBody>
      </p:sp>
      <p:sp>
        <p:nvSpPr>
          <p:cNvPr id="92" name="文本框 91"/>
          <p:cNvSpPr txBox="1"/>
          <p:nvPr/>
        </p:nvSpPr>
        <p:spPr>
          <a:xfrm>
            <a:off x="5069840" y="2265680"/>
            <a:ext cx="431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冻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结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5624195" y="638175"/>
            <a:ext cx="2675890" cy="55594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圆角矩形 105"/>
          <p:cNvSpPr/>
          <p:nvPr/>
        </p:nvSpPr>
        <p:spPr>
          <a:xfrm>
            <a:off x="6439535" y="2520315"/>
            <a:ext cx="996950" cy="3359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sym typeface="+mn-ea"/>
              </a:rPr>
              <a:t>avg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pool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368415" y="311785"/>
            <a:ext cx="1141730" cy="5848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Alex</a:t>
            </a:r>
            <a:r>
              <a:rPr lang="en-US" altLang="zh-CN" sz="1600"/>
              <a:t>Net</a:t>
            </a:r>
            <a:endParaRPr lang="en-US" altLang="zh-CN" sz="1600"/>
          </a:p>
        </p:txBody>
      </p:sp>
      <p:sp>
        <p:nvSpPr>
          <p:cNvPr id="114" name="圆角矩形 113"/>
          <p:cNvSpPr/>
          <p:nvPr/>
        </p:nvSpPr>
        <p:spPr>
          <a:xfrm>
            <a:off x="6439535" y="1863090"/>
            <a:ext cx="996950" cy="4025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features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5901690" y="3622675"/>
            <a:ext cx="2087880" cy="7169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linear 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901690" y="3621405"/>
            <a:ext cx="2087880" cy="1962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4096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5905500" y="4158615"/>
            <a:ext cx="2087880" cy="1917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1000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909945" y="4679950"/>
            <a:ext cx="2087880" cy="7169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linear 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909945" y="4678680"/>
            <a:ext cx="2087880" cy="1962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1000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5913755" y="5215890"/>
            <a:ext cx="2087880" cy="1917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bg1"/>
                </a:solidFill>
              </a:rPr>
              <a:t>2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6543040" y="1098550"/>
            <a:ext cx="785495" cy="40259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input</a:t>
            </a:r>
            <a:endParaRPr lang="en-US" altLang="zh-CN" sz="1400"/>
          </a:p>
        </p:txBody>
      </p:sp>
      <p:sp>
        <p:nvSpPr>
          <p:cNvPr id="122" name="右箭头 121"/>
          <p:cNvSpPr/>
          <p:nvPr/>
        </p:nvSpPr>
        <p:spPr>
          <a:xfrm rot="5400000">
            <a:off x="6829425" y="1648460"/>
            <a:ext cx="250190" cy="134620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右箭头 122"/>
          <p:cNvSpPr/>
          <p:nvPr/>
        </p:nvSpPr>
        <p:spPr>
          <a:xfrm rot="5400000">
            <a:off x="6842760" y="2336800"/>
            <a:ext cx="207010" cy="133985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右箭头 123"/>
          <p:cNvSpPr/>
          <p:nvPr/>
        </p:nvSpPr>
        <p:spPr>
          <a:xfrm rot="5400000">
            <a:off x="6821170" y="2994025"/>
            <a:ext cx="250190" cy="134620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右箭头 124"/>
          <p:cNvSpPr/>
          <p:nvPr/>
        </p:nvSpPr>
        <p:spPr>
          <a:xfrm rot="5400000">
            <a:off x="6829425" y="5491480"/>
            <a:ext cx="250190" cy="134620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圆角矩形 125"/>
          <p:cNvSpPr/>
          <p:nvPr/>
        </p:nvSpPr>
        <p:spPr>
          <a:xfrm>
            <a:off x="6543040" y="5704840"/>
            <a:ext cx="785495" cy="40259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output</a:t>
            </a:r>
            <a:endParaRPr lang="en-US" altLang="zh-CN" sz="1400"/>
          </a:p>
        </p:txBody>
      </p:sp>
      <p:sp>
        <p:nvSpPr>
          <p:cNvPr id="127" name="右箭头 126"/>
          <p:cNvSpPr/>
          <p:nvPr/>
        </p:nvSpPr>
        <p:spPr>
          <a:xfrm rot="5400000">
            <a:off x="3488690" y="4443095"/>
            <a:ext cx="250190" cy="134620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 rot="5400000">
            <a:off x="6821805" y="4443095"/>
            <a:ext cx="250190" cy="134620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9" name="直接连接符 128"/>
          <p:cNvCxnSpPr/>
          <p:nvPr/>
        </p:nvCxnSpPr>
        <p:spPr>
          <a:xfrm>
            <a:off x="6666230" y="3249295"/>
            <a:ext cx="546735" cy="9525"/>
          </a:xfrm>
          <a:prstGeom prst="line">
            <a:avLst/>
          </a:prstGeom>
          <a:ln w="31750" cap="rnd">
            <a:solidFill>
              <a:schemeClr val="tx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0" name="右箭头 129"/>
          <p:cNvSpPr/>
          <p:nvPr/>
        </p:nvSpPr>
        <p:spPr>
          <a:xfrm rot="5400000">
            <a:off x="6813550" y="3371215"/>
            <a:ext cx="250190" cy="134620"/>
          </a:xfrm>
          <a:prstGeom prst="rightArrow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1" name="直接连接符 130"/>
          <p:cNvCxnSpPr/>
          <p:nvPr/>
        </p:nvCxnSpPr>
        <p:spPr>
          <a:xfrm flipV="1">
            <a:off x="3477260" y="4507230"/>
            <a:ext cx="287655" cy="6350"/>
          </a:xfrm>
          <a:prstGeom prst="line">
            <a:avLst/>
          </a:prstGeom>
          <a:ln w="31750" cap="rnd">
            <a:solidFill>
              <a:schemeClr val="tx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6812280" y="4506595"/>
            <a:ext cx="259080" cy="0"/>
          </a:xfrm>
          <a:prstGeom prst="line">
            <a:avLst/>
          </a:prstGeom>
          <a:ln w="31750" cap="rnd">
            <a:solidFill>
              <a:schemeClr val="tx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3" name="右大括号 132"/>
          <p:cNvSpPr/>
          <p:nvPr/>
        </p:nvSpPr>
        <p:spPr>
          <a:xfrm rot="2760000">
            <a:off x="4057650" y="3023235"/>
            <a:ext cx="75565" cy="3257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4" name="文本框 133"/>
          <p:cNvSpPr txBox="1"/>
          <p:nvPr/>
        </p:nvSpPr>
        <p:spPr>
          <a:xfrm>
            <a:off x="4024630" y="3133725"/>
            <a:ext cx="508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×</a:t>
            </a:r>
            <a:r>
              <a:rPr lang="en-US" altLang="zh-CN" sz="1600"/>
              <a:t>4</a:t>
            </a:r>
            <a:endParaRPr lang="en-US" altLang="zh-CN" sz="16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笑脸 1"/>
          <p:cNvSpPr/>
          <p:nvPr/>
        </p:nvSpPr>
        <p:spPr>
          <a:xfrm>
            <a:off x="673735" y="286385"/>
            <a:ext cx="1963420" cy="1867535"/>
          </a:xfrm>
          <a:prstGeom prst="smileyFac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88665" y="1522095"/>
            <a:ext cx="79019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函数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图、曲线图</a:t>
            </a:r>
            <a:endParaRPr lang="zh-CN" altLang="en-US" sz="7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1108733" y="406833"/>
            <a:ext cx="4036400" cy="10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5"/>
          <p:cNvSpPr/>
          <p:nvPr/>
        </p:nvSpPr>
        <p:spPr>
          <a:xfrm>
            <a:off x="6520167" y="504367"/>
            <a:ext cx="4036400" cy="10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5"/>
          <p:cNvSpPr/>
          <p:nvPr/>
        </p:nvSpPr>
        <p:spPr>
          <a:xfrm>
            <a:off x="1216033" y="1732100"/>
            <a:ext cx="4036400" cy="10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15"/>
          <p:cNvSpPr/>
          <p:nvPr/>
        </p:nvSpPr>
        <p:spPr>
          <a:xfrm>
            <a:off x="1216033" y="2959833"/>
            <a:ext cx="4181600" cy="10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15"/>
          <p:cNvSpPr/>
          <p:nvPr/>
        </p:nvSpPr>
        <p:spPr>
          <a:xfrm>
            <a:off x="1216033" y="4187567"/>
            <a:ext cx="4036400" cy="10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5"/>
          <p:cNvSpPr/>
          <p:nvPr/>
        </p:nvSpPr>
        <p:spPr>
          <a:xfrm>
            <a:off x="1216033" y="5415300"/>
            <a:ext cx="4036400" cy="10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15"/>
          <p:cNvSpPr/>
          <p:nvPr/>
        </p:nvSpPr>
        <p:spPr>
          <a:xfrm>
            <a:off x="6520167" y="1670633"/>
            <a:ext cx="4036400" cy="10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29411"/>
                </a:srgbClr>
              </a:gs>
              <a:gs pos="100000">
                <a:srgbClr val="B6D7A8">
                  <a:alpha val="3098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5"/>
          <p:cNvSpPr/>
          <p:nvPr/>
        </p:nvSpPr>
        <p:spPr>
          <a:xfrm>
            <a:off x="6520167" y="2901800"/>
            <a:ext cx="4036400" cy="10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15"/>
          <p:cNvSpPr/>
          <p:nvPr/>
        </p:nvSpPr>
        <p:spPr>
          <a:xfrm>
            <a:off x="6520167" y="4187567"/>
            <a:ext cx="4036400" cy="10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15"/>
          <p:cNvSpPr/>
          <p:nvPr/>
        </p:nvSpPr>
        <p:spPr>
          <a:xfrm>
            <a:off x="6520167" y="5415300"/>
            <a:ext cx="4036400" cy="10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2601200" y="2916851"/>
            <a:ext cx="6989600" cy="101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9" name="Google Shape;79;p16"/>
          <p:cNvCxnSpPr/>
          <p:nvPr/>
        </p:nvCxnSpPr>
        <p:spPr>
          <a:xfrm flipH="1">
            <a:off x="3623900" y="2921951"/>
            <a:ext cx="10000" cy="101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6"/>
          <p:cNvCxnSpPr/>
          <p:nvPr/>
        </p:nvCxnSpPr>
        <p:spPr>
          <a:xfrm flipH="1">
            <a:off x="4611733" y="2921951"/>
            <a:ext cx="10000" cy="101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6"/>
          <p:cNvCxnSpPr/>
          <p:nvPr/>
        </p:nvCxnSpPr>
        <p:spPr>
          <a:xfrm flipH="1">
            <a:off x="5599567" y="2921951"/>
            <a:ext cx="10000" cy="101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6"/>
          <p:cNvCxnSpPr/>
          <p:nvPr/>
        </p:nvCxnSpPr>
        <p:spPr>
          <a:xfrm flipH="1">
            <a:off x="6587400" y="2921951"/>
            <a:ext cx="10000" cy="101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6"/>
          <p:cNvCxnSpPr/>
          <p:nvPr/>
        </p:nvCxnSpPr>
        <p:spPr>
          <a:xfrm flipH="1">
            <a:off x="7575233" y="2921951"/>
            <a:ext cx="10000" cy="101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6"/>
          <p:cNvCxnSpPr/>
          <p:nvPr/>
        </p:nvCxnSpPr>
        <p:spPr>
          <a:xfrm flipH="1">
            <a:off x="8563067" y="2921951"/>
            <a:ext cx="10000" cy="101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commondata" val="eyJoZGlkIjoiZGViZjA2MjAxZGQ4MTgzMmY2NzQ4ZTU4YjU0ZGZlNjAifQ=="/>
  <p:tag name="resource_record_key" val="{&quot;10&quot;:[3661322],&quot;13&quot;:[4364974,4364952,4364954],&quot;65&quot;:[20205081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4881</Words>
  <Application>WPS 演示</Application>
  <PresentationFormat>宽屏</PresentationFormat>
  <Paragraphs>1468</Paragraphs>
  <Slides>58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5" baseType="lpstr">
      <vt:lpstr>Arial</vt:lpstr>
      <vt:lpstr>宋体</vt:lpstr>
      <vt:lpstr>Wingdings</vt:lpstr>
      <vt:lpstr>Wingdings</vt:lpstr>
      <vt:lpstr>Times New Roman</vt:lpstr>
      <vt:lpstr>华文新魏</vt:lpstr>
      <vt:lpstr>微软雅黑</vt:lpstr>
      <vt:lpstr>Arial Unicode MS</vt:lpstr>
      <vt:lpstr>Calibri</vt:lpstr>
      <vt:lpstr>黑体</vt:lpstr>
      <vt:lpstr>Arial</vt:lpstr>
      <vt:lpstr>Consolas</vt:lpstr>
      <vt:lpstr>Times New Roman</vt:lpstr>
      <vt:lpstr>Nanum Gothic</vt:lpstr>
      <vt:lpstr>Malgun Gothic</vt:lpstr>
      <vt:lpstr>Roboto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JunhaoJia</cp:lastModifiedBy>
  <cp:revision>215</cp:revision>
  <dcterms:created xsi:type="dcterms:W3CDTF">2019-06-19T02:08:00Z</dcterms:created>
  <dcterms:modified xsi:type="dcterms:W3CDTF">2026-02-15T09:18:01Z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59367FA54C854B4BA582C40DFEF63876_13</vt:lpwstr>
  </property>
</Properties>
</file>